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314" r:id="rId2"/>
    <p:sldId id="316" r:id="rId3"/>
    <p:sldId id="379" r:id="rId4"/>
    <p:sldId id="317" r:id="rId5"/>
    <p:sldId id="318" r:id="rId6"/>
    <p:sldId id="319" r:id="rId7"/>
    <p:sldId id="322" r:id="rId8"/>
    <p:sldId id="384" r:id="rId9"/>
    <p:sldId id="388" r:id="rId10"/>
    <p:sldId id="385" r:id="rId11"/>
    <p:sldId id="386" r:id="rId12"/>
    <p:sldId id="321" r:id="rId13"/>
    <p:sldId id="324" r:id="rId14"/>
    <p:sldId id="325" r:id="rId15"/>
    <p:sldId id="326" r:id="rId16"/>
    <p:sldId id="327" r:id="rId17"/>
    <p:sldId id="328" r:id="rId18"/>
    <p:sldId id="329" r:id="rId19"/>
    <p:sldId id="380" r:id="rId20"/>
    <p:sldId id="381" r:id="rId21"/>
    <p:sldId id="382" r:id="rId22"/>
    <p:sldId id="330" r:id="rId23"/>
    <p:sldId id="331" r:id="rId24"/>
    <p:sldId id="332" r:id="rId25"/>
    <p:sldId id="333" r:id="rId26"/>
    <p:sldId id="334" r:id="rId27"/>
    <p:sldId id="335" r:id="rId28"/>
    <p:sldId id="336" r:id="rId29"/>
    <p:sldId id="338" r:id="rId30"/>
    <p:sldId id="339" r:id="rId31"/>
    <p:sldId id="341" r:id="rId32"/>
    <p:sldId id="343" r:id="rId33"/>
    <p:sldId id="344" r:id="rId34"/>
    <p:sldId id="389" r:id="rId35"/>
    <p:sldId id="390" r:id="rId36"/>
    <p:sldId id="346" r:id="rId37"/>
    <p:sldId id="391" r:id="rId38"/>
    <p:sldId id="347" r:id="rId39"/>
    <p:sldId id="348" r:id="rId40"/>
    <p:sldId id="349" r:id="rId41"/>
    <p:sldId id="350" r:id="rId42"/>
    <p:sldId id="351" r:id="rId43"/>
    <p:sldId id="352" r:id="rId44"/>
    <p:sldId id="353" r:id="rId45"/>
    <p:sldId id="354" r:id="rId46"/>
    <p:sldId id="356" r:id="rId47"/>
    <p:sldId id="357" r:id="rId48"/>
    <p:sldId id="358" r:id="rId49"/>
    <p:sldId id="387" r:id="rId50"/>
    <p:sldId id="359" r:id="rId51"/>
    <p:sldId id="360" r:id="rId52"/>
    <p:sldId id="361" r:id="rId53"/>
    <p:sldId id="362" r:id="rId54"/>
    <p:sldId id="363" r:id="rId55"/>
    <p:sldId id="364" r:id="rId56"/>
    <p:sldId id="366" r:id="rId57"/>
    <p:sldId id="367" r:id="rId58"/>
    <p:sldId id="368" r:id="rId59"/>
    <p:sldId id="369" r:id="rId60"/>
    <p:sldId id="370" r:id="rId61"/>
    <p:sldId id="371" r:id="rId62"/>
    <p:sldId id="373" r:id="rId63"/>
    <p:sldId id="374" r:id="rId64"/>
    <p:sldId id="375" r:id="rId65"/>
    <p:sldId id="376" r:id="rId66"/>
    <p:sldId id="377" r:id="rId67"/>
    <p:sldId id="378" r:id="rId6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102" d="100"/>
          <a:sy n="102" d="100"/>
        </p:scale>
        <p:origin x="1866"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ata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39.sv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37.svg"/><Relationship Id="rId4" Type="http://schemas.openxmlformats.org/officeDocument/2006/relationships/image" Target="../media/image32.svg"/><Relationship Id="rId9" Type="http://schemas.openxmlformats.org/officeDocument/2006/relationships/image" Target="../media/image15.png"/></Relationships>
</file>

<file path=ppt/diagrams/_rels/data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4" Type="http://schemas.openxmlformats.org/officeDocument/2006/relationships/image" Target="../media/image54.svg"/></Relationships>
</file>

<file path=ppt/diagrams/_rels/data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svg"/><Relationship Id="rId1" Type="http://schemas.openxmlformats.org/officeDocument/2006/relationships/image" Target="../media/image51.png"/><Relationship Id="rId4" Type="http://schemas.openxmlformats.org/officeDocument/2006/relationships/image" Target="../media/image57.svg"/></Relationships>
</file>

<file path=ppt/diagrams/_rels/data9.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ata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69.svg"/></Relationships>
</file>

<file path=ppt/diagrams/_rels/data11.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7.png"/><Relationship Id="rId7" Type="http://schemas.openxmlformats.org/officeDocument/2006/relationships/image" Target="../media/image79.png"/><Relationship Id="rId2" Type="http://schemas.openxmlformats.org/officeDocument/2006/relationships/image" Target="../media/image76.svg"/><Relationship Id="rId1" Type="http://schemas.openxmlformats.org/officeDocument/2006/relationships/image" Target="../media/image75.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78.svg"/></Relationships>
</file>

<file path=ppt/diagrams/_rels/data12.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51.png"/><Relationship Id="rId7"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image" Target="../media/image81.png"/><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52.svg"/></Relationships>
</file>

<file path=ppt/diagrams/_rels/data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svg"/><Relationship Id="rId1" Type="http://schemas.openxmlformats.org/officeDocument/2006/relationships/image" Target="../media/image87.png"/><Relationship Id="rId4" Type="http://schemas.openxmlformats.org/officeDocument/2006/relationships/image" Target="../media/image90.svg"/></Relationships>
</file>

<file path=ppt/diagrams/_rels/data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90.svg"/><Relationship Id="rId1" Type="http://schemas.openxmlformats.org/officeDocument/2006/relationships/image" Target="../media/image89.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6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39.sv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37.svg"/><Relationship Id="rId4" Type="http://schemas.openxmlformats.org/officeDocument/2006/relationships/image" Target="../media/image32.svg"/><Relationship Id="rId9" Type="http://schemas.openxmlformats.org/officeDocument/2006/relationships/image" Target="../media/image15.png"/></Relationships>
</file>

<file path=ppt/diagrams/_rels/drawing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4" Type="http://schemas.openxmlformats.org/officeDocument/2006/relationships/image" Target="../media/image54.svg"/></Relationships>
</file>

<file path=ppt/diagrams/_rels/drawing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svg"/><Relationship Id="rId1" Type="http://schemas.openxmlformats.org/officeDocument/2006/relationships/image" Target="../media/image51.png"/><Relationship Id="rId4" Type="http://schemas.openxmlformats.org/officeDocument/2006/relationships/image" Target="../media/image57.svg"/></Relationships>
</file>

<file path=ppt/diagrams/_rels/drawing9.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69.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7.png"/><Relationship Id="rId7" Type="http://schemas.openxmlformats.org/officeDocument/2006/relationships/image" Target="../media/image79.png"/><Relationship Id="rId2" Type="http://schemas.openxmlformats.org/officeDocument/2006/relationships/image" Target="../media/image76.svg"/><Relationship Id="rId1" Type="http://schemas.openxmlformats.org/officeDocument/2006/relationships/image" Target="../media/image75.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78.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51.png"/><Relationship Id="rId7"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image" Target="../media/image81.png"/><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52.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svg"/><Relationship Id="rId1" Type="http://schemas.openxmlformats.org/officeDocument/2006/relationships/image" Target="../media/image87.png"/><Relationship Id="rId4" Type="http://schemas.openxmlformats.org/officeDocument/2006/relationships/image" Target="../media/image90.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90.svg"/><Relationship Id="rId1" Type="http://schemas.openxmlformats.org/officeDocument/2006/relationships/image" Target="../media/image89.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61.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9DBD7B-4317-440E-AD8E-5B7339B4436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8132759-6988-4CEB-A7E7-54EA009EB5D1}">
      <dgm:prSet/>
      <dgm:spPr/>
      <dgm:t>
        <a:bodyPr/>
        <a:lstStyle/>
        <a:p>
          <a:r>
            <a:rPr lang="tr-TR" b="1"/>
            <a:t>Planlama; </a:t>
          </a:r>
          <a:r>
            <a:rPr lang="tr-TR"/>
            <a:t>geleceğe yönelik gelişmelerin tahmin edilmesi, işletme amaçlarının ve bu amaçlara nasıl ulaşılacağının belirlenmesidir.</a:t>
          </a:r>
          <a:endParaRPr lang="en-US"/>
        </a:p>
      </dgm:t>
    </dgm:pt>
    <dgm:pt modelId="{05C2DBAA-3ED3-4140-B317-881B1F51DDDF}" type="parTrans" cxnId="{E1A6DD67-651C-4FC2-A5AF-6E35607BEEC9}">
      <dgm:prSet/>
      <dgm:spPr/>
      <dgm:t>
        <a:bodyPr/>
        <a:lstStyle/>
        <a:p>
          <a:endParaRPr lang="en-US"/>
        </a:p>
      </dgm:t>
    </dgm:pt>
    <dgm:pt modelId="{4927303B-B181-4CF3-AEEF-645D2F24205E}" type="sibTrans" cxnId="{E1A6DD67-651C-4FC2-A5AF-6E35607BEEC9}">
      <dgm:prSet/>
      <dgm:spPr/>
      <dgm:t>
        <a:bodyPr/>
        <a:lstStyle/>
        <a:p>
          <a:endParaRPr lang="en-US"/>
        </a:p>
      </dgm:t>
    </dgm:pt>
    <dgm:pt modelId="{F0D40BFB-EFE5-417F-81D5-701B5DB58F87}">
      <dgm:prSet/>
      <dgm:spPr/>
      <dgm:t>
        <a:bodyPr/>
        <a:lstStyle/>
        <a:p>
          <a:r>
            <a:rPr lang="tr-TR" b="1"/>
            <a:t>Örgütleme; </a:t>
          </a:r>
          <a:r>
            <a:rPr lang="tr-TR"/>
            <a:t>işletme yapısının (örgütsel yapının) oluşturulması, işlerin ve çalışanların belirlenmesi, amaçlara ulaşmayı sağlayacak ortamın oluşturulmasıdır.</a:t>
          </a:r>
          <a:endParaRPr lang="en-US"/>
        </a:p>
      </dgm:t>
    </dgm:pt>
    <dgm:pt modelId="{8D4C7911-0842-4792-90C5-59AF47714625}" type="parTrans" cxnId="{E135D8FF-7CA6-49BC-9A4C-5DE5FB7770D4}">
      <dgm:prSet/>
      <dgm:spPr/>
      <dgm:t>
        <a:bodyPr/>
        <a:lstStyle/>
        <a:p>
          <a:endParaRPr lang="en-US"/>
        </a:p>
      </dgm:t>
    </dgm:pt>
    <dgm:pt modelId="{6694C030-AFE6-4E80-9287-D95C8AA7767A}" type="sibTrans" cxnId="{E135D8FF-7CA6-49BC-9A4C-5DE5FB7770D4}">
      <dgm:prSet/>
      <dgm:spPr/>
      <dgm:t>
        <a:bodyPr/>
        <a:lstStyle/>
        <a:p>
          <a:endParaRPr lang="en-US"/>
        </a:p>
      </dgm:t>
    </dgm:pt>
    <dgm:pt modelId="{0CEC61A9-8A8C-48F6-A697-F9B4E53185FA}">
      <dgm:prSet/>
      <dgm:spPr/>
      <dgm:t>
        <a:bodyPr/>
        <a:lstStyle/>
        <a:p>
          <a:r>
            <a:rPr lang="tr-TR" b="1"/>
            <a:t>Yöneltme(yürütme); </a:t>
          </a:r>
          <a:r>
            <a:rPr lang="tr-TR"/>
            <a:t>grup halinde örgütü oluşturan insanları (astları) amaçlara ulaşma yolunda motive etme, yönlendirme ve harekete geçirmedir.</a:t>
          </a:r>
          <a:endParaRPr lang="en-US"/>
        </a:p>
      </dgm:t>
    </dgm:pt>
    <dgm:pt modelId="{49104C1F-DEBF-4A9B-B4C2-4F74DC544E14}" type="parTrans" cxnId="{3E80491C-B5DD-4C43-BEB3-ACC2116D0FE1}">
      <dgm:prSet/>
      <dgm:spPr/>
      <dgm:t>
        <a:bodyPr/>
        <a:lstStyle/>
        <a:p>
          <a:endParaRPr lang="en-US"/>
        </a:p>
      </dgm:t>
    </dgm:pt>
    <dgm:pt modelId="{C61BF31B-B4D0-4693-BE70-A5749E409648}" type="sibTrans" cxnId="{3E80491C-B5DD-4C43-BEB3-ACC2116D0FE1}">
      <dgm:prSet/>
      <dgm:spPr/>
      <dgm:t>
        <a:bodyPr/>
        <a:lstStyle/>
        <a:p>
          <a:endParaRPr lang="en-US"/>
        </a:p>
      </dgm:t>
    </dgm:pt>
    <dgm:pt modelId="{0A50D869-B24A-48AE-A1F7-7C176C1DD408}" type="pres">
      <dgm:prSet presAssocID="{D49DBD7B-4317-440E-AD8E-5B7339B4436F}" presName="root" presStyleCnt="0">
        <dgm:presLayoutVars>
          <dgm:dir/>
          <dgm:resizeHandles val="exact"/>
        </dgm:presLayoutVars>
      </dgm:prSet>
      <dgm:spPr/>
    </dgm:pt>
    <dgm:pt modelId="{4DB420C6-7429-42F0-9234-436C4791845C}" type="pres">
      <dgm:prSet presAssocID="{38132759-6988-4CEB-A7E7-54EA009EB5D1}" presName="compNode" presStyleCnt="0"/>
      <dgm:spPr/>
    </dgm:pt>
    <dgm:pt modelId="{EB62213D-AB3A-4393-95CD-C945D0757507}" type="pres">
      <dgm:prSet presAssocID="{38132759-6988-4CEB-A7E7-54EA009EB5D1}" presName="bgRect" presStyleLbl="bgShp" presStyleIdx="0" presStyleCnt="3"/>
      <dgm:spPr/>
    </dgm:pt>
    <dgm:pt modelId="{5660F67E-74E9-4711-B0CF-C2C9160777E0}" type="pres">
      <dgm:prSet presAssocID="{38132759-6988-4CEB-A7E7-54EA009EB5D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ip Calendar"/>
        </a:ext>
      </dgm:extLst>
    </dgm:pt>
    <dgm:pt modelId="{1EF6A854-FA29-4915-9A15-6FFE9DB223E4}" type="pres">
      <dgm:prSet presAssocID="{38132759-6988-4CEB-A7E7-54EA009EB5D1}" presName="spaceRect" presStyleCnt="0"/>
      <dgm:spPr/>
    </dgm:pt>
    <dgm:pt modelId="{175FD3B6-413A-493C-AAA0-A7F05B641B04}" type="pres">
      <dgm:prSet presAssocID="{38132759-6988-4CEB-A7E7-54EA009EB5D1}" presName="parTx" presStyleLbl="revTx" presStyleIdx="0" presStyleCnt="3">
        <dgm:presLayoutVars>
          <dgm:chMax val="0"/>
          <dgm:chPref val="0"/>
        </dgm:presLayoutVars>
      </dgm:prSet>
      <dgm:spPr/>
    </dgm:pt>
    <dgm:pt modelId="{E6B32FB4-78D7-432A-A263-326FA85D6E76}" type="pres">
      <dgm:prSet presAssocID="{4927303B-B181-4CF3-AEEF-645D2F24205E}" presName="sibTrans" presStyleCnt="0"/>
      <dgm:spPr/>
    </dgm:pt>
    <dgm:pt modelId="{077BB343-1943-4E70-960E-B81528437624}" type="pres">
      <dgm:prSet presAssocID="{F0D40BFB-EFE5-417F-81D5-701B5DB58F87}" presName="compNode" presStyleCnt="0"/>
      <dgm:spPr/>
    </dgm:pt>
    <dgm:pt modelId="{BF13B5EE-35B0-484F-B224-9B6881A74716}" type="pres">
      <dgm:prSet presAssocID="{F0D40BFB-EFE5-417F-81D5-701B5DB58F87}" presName="bgRect" presStyleLbl="bgShp" presStyleIdx="1" presStyleCnt="3"/>
      <dgm:spPr/>
    </dgm:pt>
    <dgm:pt modelId="{48FB0013-29EB-4296-8C2E-A486270F5306}" type="pres">
      <dgm:prSet presAssocID="{F0D40BFB-EFE5-417F-81D5-701B5DB58F8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lt Yazı"/>
        </a:ext>
      </dgm:extLst>
    </dgm:pt>
    <dgm:pt modelId="{E531D385-000B-4D46-8820-A5C68119035B}" type="pres">
      <dgm:prSet presAssocID="{F0D40BFB-EFE5-417F-81D5-701B5DB58F87}" presName="spaceRect" presStyleCnt="0"/>
      <dgm:spPr/>
    </dgm:pt>
    <dgm:pt modelId="{1A3FFC9E-C2BB-4EFA-9C34-8674A4993876}" type="pres">
      <dgm:prSet presAssocID="{F0D40BFB-EFE5-417F-81D5-701B5DB58F87}" presName="parTx" presStyleLbl="revTx" presStyleIdx="1" presStyleCnt="3">
        <dgm:presLayoutVars>
          <dgm:chMax val="0"/>
          <dgm:chPref val="0"/>
        </dgm:presLayoutVars>
      </dgm:prSet>
      <dgm:spPr/>
    </dgm:pt>
    <dgm:pt modelId="{E6B1275D-C111-4A80-93E8-849C9CA3F14C}" type="pres">
      <dgm:prSet presAssocID="{6694C030-AFE6-4E80-9287-D95C8AA7767A}" presName="sibTrans" presStyleCnt="0"/>
      <dgm:spPr/>
    </dgm:pt>
    <dgm:pt modelId="{D7255C94-F89C-417C-B261-C10EA4A7BDB7}" type="pres">
      <dgm:prSet presAssocID="{0CEC61A9-8A8C-48F6-A697-F9B4E53185FA}" presName="compNode" presStyleCnt="0"/>
      <dgm:spPr/>
    </dgm:pt>
    <dgm:pt modelId="{38E2A494-96F5-4D70-8FD4-E64F624AE48C}" type="pres">
      <dgm:prSet presAssocID="{0CEC61A9-8A8C-48F6-A697-F9B4E53185FA}" presName="bgRect" presStyleLbl="bgShp" presStyleIdx="2" presStyleCnt="3"/>
      <dgm:spPr/>
    </dgm:pt>
    <dgm:pt modelId="{4BC05A1C-672C-4D84-A690-FE3B50DEE7E2}" type="pres">
      <dgm:prSet presAssocID="{0CEC61A9-8A8C-48F6-A697-F9B4E53185F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336CD8C9-B445-44A6-A15E-837AB6DAB313}" type="pres">
      <dgm:prSet presAssocID="{0CEC61A9-8A8C-48F6-A697-F9B4E53185FA}" presName="spaceRect" presStyleCnt="0"/>
      <dgm:spPr/>
    </dgm:pt>
    <dgm:pt modelId="{3C32EA00-AD88-418F-ACBC-584520C6D48E}" type="pres">
      <dgm:prSet presAssocID="{0CEC61A9-8A8C-48F6-A697-F9B4E53185FA}" presName="parTx" presStyleLbl="revTx" presStyleIdx="2" presStyleCnt="3">
        <dgm:presLayoutVars>
          <dgm:chMax val="0"/>
          <dgm:chPref val="0"/>
        </dgm:presLayoutVars>
      </dgm:prSet>
      <dgm:spPr/>
    </dgm:pt>
  </dgm:ptLst>
  <dgm:cxnLst>
    <dgm:cxn modelId="{3E80491C-B5DD-4C43-BEB3-ACC2116D0FE1}" srcId="{D49DBD7B-4317-440E-AD8E-5B7339B4436F}" destId="{0CEC61A9-8A8C-48F6-A697-F9B4E53185FA}" srcOrd="2" destOrd="0" parTransId="{49104C1F-DEBF-4A9B-B4C2-4F74DC544E14}" sibTransId="{C61BF31B-B4D0-4693-BE70-A5749E409648}"/>
    <dgm:cxn modelId="{AA0DA736-3F20-4978-9331-90492B48AA17}" type="presOf" srcId="{0CEC61A9-8A8C-48F6-A697-F9B4E53185FA}" destId="{3C32EA00-AD88-418F-ACBC-584520C6D48E}" srcOrd="0" destOrd="0" presId="urn:microsoft.com/office/officeart/2018/2/layout/IconVerticalSolidList"/>
    <dgm:cxn modelId="{E1A6DD67-651C-4FC2-A5AF-6E35607BEEC9}" srcId="{D49DBD7B-4317-440E-AD8E-5B7339B4436F}" destId="{38132759-6988-4CEB-A7E7-54EA009EB5D1}" srcOrd="0" destOrd="0" parTransId="{05C2DBAA-3ED3-4140-B317-881B1F51DDDF}" sibTransId="{4927303B-B181-4CF3-AEEF-645D2F24205E}"/>
    <dgm:cxn modelId="{750E2F6F-98C2-4BEA-BD8C-C9303FB5408D}" type="presOf" srcId="{F0D40BFB-EFE5-417F-81D5-701B5DB58F87}" destId="{1A3FFC9E-C2BB-4EFA-9C34-8674A4993876}" srcOrd="0" destOrd="0" presId="urn:microsoft.com/office/officeart/2018/2/layout/IconVerticalSolidList"/>
    <dgm:cxn modelId="{D20809AD-DC8F-4E7B-95EC-93546FFB98F5}" type="presOf" srcId="{38132759-6988-4CEB-A7E7-54EA009EB5D1}" destId="{175FD3B6-413A-493C-AAA0-A7F05B641B04}" srcOrd="0" destOrd="0" presId="urn:microsoft.com/office/officeart/2018/2/layout/IconVerticalSolidList"/>
    <dgm:cxn modelId="{747FFDF6-6891-4A23-B88F-645601CBD576}" type="presOf" srcId="{D49DBD7B-4317-440E-AD8E-5B7339B4436F}" destId="{0A50D869-B24A-48AE-A1F7-7C176C1DD408}" srcOrd="0" destOrd="0" presId="urn:microsoft.com/office/officeart/2018/2/layout/IconVerticalSolidList"/>
    <dgm:cxn modelId="{E135D8FF-7CA6-49BC-9A4C-5DE5FB7770D4}" srcId="{D49DBD7B-4317-440E-AD8E-5B7339B4436F}" destId="{F0D40BFB-EFE5-417F-81D5-701B5DB58F87}" srcOrd="1" destOrd="0" parTransId="{8D4C7911-0842-4792-90C5-59AF47714625}" sibTransId="{6694C030-AFE6-4E80-9287-D95C8AA7767A}"/>
    <dgm:cxn modelId="{E3B5226D-D07A-4EBE-8810-94F96E119112}" type="presParOf" srcId="{0A50D869-B24A-48AE-A1F7-7C176C1DD408}" destId="{4DB420C6-7429-42F0-9234-436C4791845C}" srcOrd="0" destOrd="0" presId="urn:microsoft.com/office/officeart/2018/2/layout/IconVerticalSolidList"/>
    <dgm:cxn modelId="{34F968A6-CE2C-410A-B9BC-60458EF116C4}" type="presParOf" srcId="{4DB420C6-7429-42F0-9234-436C4791845C}" destId="{EB62213D-AB3A-4393-95CD-C945D0757507}" srcOrd="0" destOrd="0" presId="urn:microsoft.com/office/officeart/2018/2/layout/IconVerticalSolidList"/>
    <dgm:cxn modelId="{8A64EBF0-7E22-4ABF-831E-7B06580499C0}" type="presParOf" srcId="{4DB420C6-7429-42F0-9234-436C4791845C}" destId="{5660F67E-74E9-4711-B0CF-C2C9160777E0}" srcOrd="1" destOrd="0" presId="urn:microsoft.com/office/officeart/2018/2/layout/IconVerticalSolidList"/>
    <dgm:cxn modelId="{39F82D01-37C2-4669-9076-B23C3C45BBC6}" type="presParOf" srcId="{4DB420C6-7429-42F0-9234-436C4791845C}" destId="{1EF6A854-FA29-4915-9A15-6FFE9DB223E4}" srcOrd="2" destOrd="0" presId="urn:microsoft.com/office/officeart/2018/2/layout/IconVerticalSolidList"/>
    <dgm:cxn modelId="{CA081636-5C22-4D14-8192-7FE8268369B8}" type="presParOf" srcId="{4DB420C6-7429-42F0-9234-436C4791845C}" destId="{175FD3B6-413A-493C-AAA0-A7F05B641B04}" srcOrd="3" destOrd="0" presId="urn:microsoft.com/office/officeart/2018/2/layout/IconVerticalSolidList"/>
    <dgm:cxn modelId="{D1ED5BFA-C234-4612-96D3-60D83396BB8F}" type="presParOf" srcId="{0A50D869-B24A-48AE-A1F7-7C176C1DD408}" destId="{E6B32FB4-78D7-432A-A263-326FA85D6E76}" srcOrd="1" destOrd="0" presId="urn:microsoft.com/office/officeart/2018/2/layout/IconVerticalSolidList"/>
    <dgm:cxn modelId="{DB1E33FD-A040-45C2-8ED1-DB4DFAC2967E}" type="presParOf" srcId="{0A50D869-B24A-48AE-A1F7-7C176C1DD408}" destId="{077BB343-1943-4E70-960E-B81528437624}" srcOrd="2" destOrd="0" presId="urn:microsoft.com/office/officeart/2018/2/layout/IconVerticalSolidList"/>
    <dgm:cxn modelId="{0E79B709-2297-4B21-A065-29DC551BF95A}" type="presParOf" srcId="{077BB343-1943-4E70-960E-B81528437624}" destId="{BF13B5EE-35B0-484F-B224-9B6881A74716}" srcOrd="0" destOrd="0" presId="urn:microsoft.com/office/officeart/2018/2/layout/IconVerticalSolidList"/>
    <dgm:cxn modelId="{E4083F05-7984-4559-BB6D-73A94BDDB861}" type="presParOf" srcId="{077BB343-1943-4E70-960E-B81528437624}" destId="{48FB0013-29EB-4296-8C2E-A486270F5306}" srcOrd="1" destOrd="0" presId="urn:microsoft.com/office/officeart/2018/2/layout/IconVerticalSolidList"/>
    <dgm:cxn modelId="{09AFE33E-4F3F-4CC4-96D6-46354135D955}" type="presParOf" srcId="{077BB343-1943-4E70-960E-B81528437624}" destId="{E531D385-000B-4D46-8820-A5C68119035B}" srcOrd="2" destOrd="0" presId="urn:microsoft.com/office/officeart/2018/2/layout/IconVerticalSolidList"/>
    <dgm:cxn modelId="{BE6E7DA6-3344-4D1F-831A-C22529B33E35}" type="presParOf" srcId="{077BB343-1943-4E70-960E-B81528437624}" destId="{1A3FFC9E-C2BB-4EFA-9C34-8674A4993876}" srcOrd="3" destOrd="0" presId="urn:microsoft.com/office/officeart/2018/2/layout/IconVerticalSolidList"/>
    <dgm:cxn modelId="{68BEB744-9002-4AA0-906A-4BCC106A2784}" type="presParOf" srcId="{0A50D869-B24A-48AE-A1F7-7C176C1DD408}" destId="{E6B1275D-C111-4A80-93E8-849C9CA3F14C}" srcOrd="3" destOrd="0" presId="urn:microsoft.com/office/officeart/2018/2/layout/IconVerticalSolidList"/>
    <dgm:cxn modelId="{6618CF04-076A-46F9-8593-6DA557B83F43}" type="presParOf" srcId="{0A50D869-B24A-48AE-A1F7-7C176C1DD408}" destId="{D7255C94-F89C-417C-B261-C10EA4A7BDB7}" srcOrd="4" destOrd="0" presId="urn:microsoft.com/office/officeart/2018/2/layout/IconVerticalSolidList"/>
    <dgm:cxn modelId="{269BD5AB-980F-4C70-B94F-221D9409358B}" type="presParOf" srcId="{D7255C94-F89C-417C-B261-C10EA4A7BDB7}" destId="{38E2A494-96F5-4D70-8FD4-E64F624AE48C}" srcOrd="0" destOrd="0" presId="urn:microsoft.com/office/officeart/2018/2/layout/IconVerticalSolidList"/>
    <dgm:cxn modelId="{48FF859A-6D76-4213-8EC4-5A83A0A47550}" type="presParOf" srcId="{D7255C94-F89C-417C-B261-C10EA4A7BDB7}" destId="{4BC05A1C-672C-4D84-A690-FE3B50DEE7E2}" srcOrd="1" destOrd="0" presId="urn:microsoft.com/office/officeart/2018/2/layout/IconVerticalSolidList"/>
    <dgm:cxn modelId="{2F76E01E-20AD-45B9-8683-1FDC6AEF6DA9}" type="presParOf" srcId="{D7255C94-F89C-417C-B261-C10EA4A7BDB7}" destId="{336CD8C9-B445-44A6-A15E-837AB6DAB313}" srcOrd="2" destOrd="0" presId="urn:microsoft.com/office/officeart/2018/2/layout/IconVerticalSolidList"/>
    <dgm:cxn modelId="{3881C384-6A4A-4283-A815-87AF471787D0}" type="presParOf" srcId="{D7255C94-F89C-417C-B261-C10EA4A7BDB7}" destId="{3C32EA00-AD88-418F-ACBC-584520C6D48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9883F8-B6FE-45F8-9EC7-F70DDA5DF99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4D9E85C-8C81-46B0-B2FC-38135AB7DC69}">
      <dgm:prSet/>
      <dgm:spPr/>
      <dgm:t>
        <a:bodyPr/>
        <a:lstStyle/>
        <a:p>
          <a:pPr>
            <a:lnSpc>
              <a:spcPct val="100000"/>
            </a:lnSpc>
          </a:pPr>
          <a:r>
            <a:rPr lang="tr-TR"/>
            <a:t>Teknik beceriler; özgün bir alanda uzmanlığa sahip olmayı, uzmanlık bilgilerini uygulayabilmeyi, teknik yenilikler yapabilmeyi gerektirir. Buradaki “teknik” sözcüğü “genel” bir deyimdir. Teknoloji ve mühendislik anlamında değildir. Onları da içerecek şekilde daha geniş bir anlama sahiptir. </a:t>
          </a:r>
          <a:endParaRPr lang="en-US"/>
        </a:p>
      </dgm:t>
    </dgm:pt>
    <dgm:pt modelId="{D1955C3E-5EEB-45B8-917A-EEF1C2EECF03}" type="parTrans" cxnId="{C8238F3A-D7CB-47D6-A2EF-B76BA5F6CA86}">
      <dgm:prSet/>
      <dgm:spPr/>
      <dgm:t>
        <a:bodyPr/>
        <a:lstStyle/>
        <a:p>
          <a:endParaRPr lang="en-US"/>
        </a:p>
      </dgm:t>
    </dgm:pt>
    <dgm:pt modelId="{DAF56F34-D6F2-461C-BE3F-211B4E21610B}" type="sibTrans" cxnId="{C8238F3A-D7CB-47D6-A2EF-B76BA5F6CA86}">
      <dgm:prSet/>
      <dgm:spPr/>
      <dgm:t>
        <a:bodyPr/>
        <a:lstStyle/>
        <a:p>
          <a:endParaRPr lang="en-US"/>
        </a:p>
      </dgm:t>
    </dgm:pt>
    <dgm:pt modelId="{4D43E76F-95D5-4E20-B1E7-CD4488FEF76C}">
      <dgm:prSet/>
      <dgm:spPr/>
      <dgm:t>
        <a:bodyPr/>
        <a:lstStyle/>
        <a:p>
          <a:pPr>
            <a:lnSpc>
              <a:spcPct val="100000"/>
            </a:lnSpc>
          </a:pPr>
          <a:r>
            <a:rPr lang="tr-TR" dirty="0"/>
            <a:t>Ekonomi bilimine hâkim olma, finans alanına hâkim olma, halkla ilişkiler alanına hâkim olma, bilgi işlem veya bilgisayar programcılığı alanına hâkim olma, dini bilgiler alanına hâkim olma “teknik yetkinliktir” ve teknik beceriye işaret eder. Kişinin ihtisas alanıyla ilgilidir.</a:t>
          </a:r>
          <a:endParaRPr lang="en-US" dirty="0"/>
        </a:p>
      </dgm:t>
    </dgm:pt>
    <dgm:pt modelId="{E16DF020-DD9B-42F6-A2C7-C802A6337074}" type="parTrans" cxnId="{76EA0895-C1B9-4660-BBDD-1F58166B189E}">
      <dgm:prSet/>
      <dgm:spPr/>
      <dgm:t>
        <a:bodyPr/>
        <a:lstStyle/>
        <a:p>
          <a:endParaRPr lang="en-US"/>
        </a:p>
      </dgm:t>
    </dgm:pt>
    <dgm:pt modelId="{6A5F05E9-F885-462B-A66C-AF9AF8D70B7F}" type="sibTrans" cxnId="{76EA0895-C1B9-4660-BBDD-1F58166B189E}">
      <dgm:prSet/>
      <dgm:spPr/>
      <dgm:t>
        <a:bodyPr/>
        <a:lstStyle/>
        <a:p>
          <a:endParaRPr lang="en-US"/>
        </a:p>
      </dgm:t>
    </dgm:pt>
    <dgm:pt modelId="{10E3F2F8-8EDC-402E-BD77-FB15618051EB}" type="pres">
      <dgm:prSet presAssocID="{B29883F8-B6FE-45F8-9EC7-F70DDA5DF998}" presName="root" presStyleCnt="0">
        <dgm:presLayoutVars>
          <dgm:dir/>
          <dgm:resizeHandles val="exact"/>
        </dgm:presLayoutVars>
      </dgm:prSet>
      <dgm:spPr/>
    </dgm:pt>
    <dgm:pt modelId="{E8F7E259-80B6-4E76-9A7E-C770E526E8BE}" type="pres">
      <dgm:prSet presAssocID="{54D9E85C-8C81-46B0-B2FC-38135AB7DC69}" presName="compNode" presStyleCnt="0"/>
      <dgm:spPr/>
    </dgm:pt>
    <dgm:pt modelId="{D601EE62-7E0A-4CD9-BA7E-DD1D4FC89E3A}" type="pres">
      <dgm:prSet presAssocID="{54D9E85C-8C81-46B0-B2FC-38135AB7DC69}" presName="bgRect" presStyleLbl="bgShp" presStyleIdx="0" presStyleCnt="2"/>
      <dgm:spPr/>
    </dgm:pt>
    <dgm:pt modelId="{2595C710-3E27-467C-A4BC-C60804A248BA}" type="pres">
      <dgm:prSet presAssocID="{54D9E85C-8C81-46B0-B2FC-38135AB7DC6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stle scene"/>
        </a:ext>
      </dgm:extLst>
    </dgm:pt>
    <dgm:pt modelId="{6867A462-3854-4E47-A6F1-82EC917BE072}" type="pres">
      <dgm:prSet presAssocID="{54D9E85C-8C81-46B0-B2FC-38135AB7DC69}" presName="spaceRect" presStyleCnt="0"/>
      <dgm:spPr/>
    </dgm:pt>
    <dgm:pt modelId="{F3F9028E-9304-4366-B6C8-2632D6E2A782}" type="pres">
      <dgm:prSet presAssocID="{54D9E85C-8C81-46B0-B2FC-38135AB7DC69}" presName="parTx" presStyleLbl="revTx" presStyleIdx="0" presStyleCnt="2">
        <dgm:presLayoutVars>
          <dgm:chMax val="0"/>
          <dgm:chPref val="0"/>
        </dgm:presLayoutVars>
      </dgm:prSet>
      <dgm:spPr/>
    </dgm:pt>
    <dgm:pt modelId="{7C35CB76-C7D6-4297-9CED-A0A6C08A120D}" type="pres">
      <dgm:prSet presAssocID="{DAF56F34-D6F2-461C-BE3F-211B4E21610B}" presName="sibTrans" presStyleCnt="0"/>
      <dgm:spPr/>
    </dgm:pt>
    <dgm:pt modelId="{E1A79E53-C6F0-4419-A1EC-76585B64A57E}" type="pres">
      <dgm:prSet presAssocID="{4D43E76F-95D5-4E20-B1E7-CD4488FEF76C}" presName="compNode" presStyleCnt="0"/>
      <dgm:spPr/>
    </dgm:pt>
    <dgm:pt modelId="{C5E4D697-EA9E-404B-A956-CFFCCB5AA266}" type="pres">
      <dgm:prSet presAssocID="{4D43E76F-95D5-4E20-B1E7-CD4488FEF76C}" presName="bgRect" presStyleLbl="bgShp" presStyleIdx="1" presStyleCnt="2"/>
      <dgm:spPr/>
    </dgm:pt>
    <dgm:pt modelId="{C26F7B21-582B-4CF5-8002-9217806686A9}" type="pres">
      <dgm:prSet presAssocID="{4D43E76F-95D5-4E20-B1E7-CD4488FEF76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kmak"/>
        </a:ext>
      </dgm:extLst>
    </dgm:pt>
    <dgm:pt modelId="{4A3934B6-2A82-42EF-8230-620D3CEB5B24}" type="pres">
      <dgm:prSet presAssocID="{4D43E76F-95D5-4E20-B1E7-CD4488FEF76C}" presName="spaceRect" presStyleCnt="0"/>
      <dgm:spPr/>
    </dgm:pt>
    <dgm:pt modelId="{B25D6774-EDF0-4819-9BD5-8F49AE6F3A77}" type="pres">
      <dgm:prSet presAssocID="{4D43E76F-95D5-4E20-B1E7-CD4488FEF76C}" presName="parTx" presStyleLbl="revTx" presStyleIdx="1" presStyleCnt="2">
        <dgm:presLayoutVars>
          <dgm:chMax val="0"/>
          <dgm:chPref val="0"/>
        </dgm:presLayoutVars>
      </dgm:prSet>
      <dgm:spPr/>
    </dgm:pt>
  </dgm:ptLst>
  <dgm:cxnLst>
    <dgm:cxn modelId="{C8238F3A-D7CB-47D6-A2EF-B76BA5F6CA86}" srcId="{B29883F8-B6FE-45F8-9EC7-F70DDA5DF998}" destId="{54D9E85C-8C81-46B0-B2FC-38135AB7DC69}" srcOrd="0" destOrd="0" parTransId="{D1955C3E-5EEB-45B8-917A-EEF1C2EECF03}" sibTransId="{DAF56F34-D6F2-461C-BE3F-211B4E21610B}"/>
    <dgm:cxn modelId="{F6C82D65-61BD-44D7-A01D-DBB083B9BAA1}" type="presOf" srcId="{4D43E76F-95D5-4E20-B1E7-CD4488FEF76C}" destId="{B25D6774-EDF0-4819-9BD5-8F49AE6F3A77}" srcOrd="0" destOrd="0" presId="urn:microsoft.com/office/officeart/2018/2/layout/IconVerticalSolidList"/>
    <dgm:cxn modelId="{76EA0895-C1B9-4660-BBDD-1F58166B189E}" srcId="{B29883F8-B6FE-45F8-9EC7-F70DDA5DF998}" destId="{4D43E76F-95D5-4E20-B1E7-CD4488FEF76C}" srcOrd="1" destOrd="0" parTransId="{E16DF020-DD9B-42F6-A2C7-C802A6337074}" sibTransId="{6A5F05E9-F885-462B-A66C-AF9AF8D70B7F}"/>
    <dgm:cxn modelId="{CDEA3E9F-E397-4CF0-88AF-D3DD366E74F3}" type="presOf" srcId="{B29883F8-B6FE-45F8-9EC7-F70DDA5DF998}" destId="{10E3F2F8-8EDC-402E-BD77-FB15618051EB}" srcOrd="0" destOrd="0" presId="urn:microsoft.com/office/officeart/2018/2/layout/IconVerticalSolidList"/>
    <dgm:cxn modelId="{30D2FDBF-B217-4617-A0A5-3722740BAB65}" type="presOf" srcId="{54D9E85C-8C81-46B0-B2FC-38135AB7DC69}" destId="{F3F9028E-9304-4366-B6C8-2632D6E2A782}" srcOrd="0" destOrd="0" presId="urn:microsoft.com/office/officeart/2018/2/layout/IconVerticalSolidList"/>
    <dgm:cxn modelId="{EF64BEAD-2C63-4924-BE26-2ECA3AE3CD4F}" type="presParOf" srcId="{10E3F2F8-8EDC-402E-BD77-FB15618051EB}" destId="{E8F7E259-80B6-4E76-9A7E-C770E526E8BE}" srcOrd="0" destOrd="0" presId="urn:microsoft.com/office/officeart/2018/2/layout/IconVerticalSolidList"/>
    <dgm:cxn modelId="{B07F80C7-19CF-4D7E-B0DD-565D81935AB6}" type="presParOf" srcId="{E8F7E259-80B6-4E76-9A7E-C770E526E8BE}" destId="{D601EE62-7E0A-4CD9-BA7E-DD1D4FC89E3A}" srcOrd="0" destOrd="0" presId="urn:microsoft.com/office/officeart/2018/2/layout/IconVerticalSolidList"/>
    <dgm:cxn modelId="{D6B1541F-5BEC-4848-8CB7-8C62E4717C6B}" type="presParOf" srcId="{E8F7E259-80B6-4E76-9A7E-C770E526E8BE}" destId="{2595C710-3E27-467C-A4BC-C60804A248BA}" srcOrd="1" destOrd="0" presId="urn:microsoft.com/office/officeart/2018/2/layout/IconVerticalSolidList"/>
    <dgm:cxn modelId="{35352200-91F3-487B-9264-CF1356D991C2}" type="presParOf" srcId="{E8F7E259-80B6-4E76-9A7E-C770E526E8BE}" destId="{6867A462-3854-4E47-A6F1-82EC917BE072}" srcOrd="2" destOrd="0" presId="urn:microsoft.com/office/officeart/2018/2/layout/IconVerticalSolidList"/>
    <dgm:cxn modelId="{366C9ECD-E0A7-4E28-9F0F-220500328818}" type="presParOf" srcId="{E8F7E259-80B6-4E76-9A7E-C770E526E8BE}" destId="{F3F9028E-9304-4366-B6C8-2632D6E2A782}" srcOrd="3" destOrd="0" presId="urn:microsoft.com/office/officeart/2018/2/layout/IconVerticalSolidList"/>
    <dgm:cxn modelId="{7CC8A440-F91F-4A0E-96DC-74A6F8952CD1}" type="presParOf" srcId="{10E3F2F8-8EDC-402E-BD77-FB15618051EB}" destId="{7C35CB76-C7D6-4297-9CED-A0A6C08A120D}" srcOrd="1" destOrd="0" presId="urn:microsoft.com/office/officeart/2018/2/layout/IconVerticalSolidList"/>
    <dgm:cxn modelId="{0B5C289F-EA5C-47CE-9E43-0E2D1BA13D59}" type="presParOf" srcId="{10E3F2F8-8EDC-402E-BD77-FB15618051EB}" destId="{E1A79E53-C6F0-4419-A1EC-76585B64A57E}" srcOrd="2" destOrd="0" presId="urn:microsoft.com/office/officeart/2018/2/layout/IconVerticalSolidList"/>
    <dgm:cxn modelId="{641D2B27-8939-4840-8779-F960C84C5A8F}" type="presParOf" srcId="{E1A79E53-C6F0-4419-A1EC-76585B64A57E}" destId="{C5E4D697-EA9E-404B-A956-CFFCCB5AA266}" srcOrd="0" destOrd="0" presId="urn:microsoft.com/office/officeart/2018/2/layout/IconVerticalSolidList"/>
    <dgm:cxn modelId="{22781A26-716A-4619-86E6-1258034DE52F}" type="presParOf" srcId="{E1A79E53-C6F0-4419-A1EC-76585B64A57E}" destId="{C26F7B21-582B-4CF5-8002-9217806686A9}" srcOrd="1" destOrd="0" presId="urn:microsoft.com/office/officeart/2018/2/layout/IconVerticalSolidList"/>
    <dgm:cxn modelId="{60CB2C2F-B154-46B9-BCAB-46B4056837BC}" type="presParOf" srcId="{E1A79E53-C6F0-4419-A1EC-76585B64A57E}" destId="{4A3934B6-2A82-42EF-8230-620D3CEB5B24}" srcOrd="2" destOrd="0" presId="urn:microsoft.com/office/officeart/2018/2/layout/IconVerticalSolidList"/>
    <dgm:cxn modelId="{7C696178-4CC1-4706-96D0-11696DAEC4DA}" type="presParOf" srcId="{E1A79E53-C6F0-4419-A1EC-76585B64A57E}" destId="{B25D6774-EDF0-4819-9BD5-8F49AE6F3A7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DE090C-482E-407F-9A79-7AA0A556362D}"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E8FE216E-AA61-4BAC-9AC0-3CAC5C63D5DE}">
      <dgm:prSet/>
      <dgm:spPr/>
      <dgm:t>
        <a:bodyPr/>
        <a:lstStyle/>
        <a:p>
          <a:r>
            <a:rPr lang="tr-TR"/>
            <a:t>Kavramsal becerilerden bazıları aşağıdaki gibidir:</a:t>
          </a:r>
          <a:endParaRPr lang="en-US"/>
        </a:p>
      </dgm:t>
    </dgm:pt>
    <dgm:pt modelId="{367D91D4-8278-4E28-9190-E7BF3E6046D2}" type="parTrans" cxnId="{6D34FEDA-9904-4152-977B-286499A2D362}">
      <dgm:prSet/>
      <dgm:spPr/>
      <dgm:t>
        <a:bodyPr/>
        <a:lstStyle/>
        <a:p>
          <a:endParaRPr lang="en-US"/>
        </a:p>
      </dgm:t>
    </dgm:pt>
    <dgm:pt modelId="{8786AF35-D85C-4F46-8BFF-0E1368B346F8}" type="sibTrans" cxnId="{6D34FEDA-9904-4152-977B-286499A2D362}">
      <dgm:prSet/>
      <dgm:spPr/>
      <dgm:t>
        <a:bodyPr/>
        <a:lstStyle/>
        <a:p>
          <a:endParaRPr lang="en-US"/>
        </a:p>
      </dgm:t>
    </dgm:pt>
    <dgm:pt modelId="{85141E4F-90A9-4E5D-92C8-927DF8D905BE}">
      <dgm:prSet/>
      <dgm:spPr/>
      <dgm:t>
        <a:bodyPr/>
        <a:lstStyle/>
        <a:p>
          <a:r>
            <a:rPr lang="tr-TR" dirty="0"/>
            <a:t>- Hızlı ve isabetli karar verme</a:t>
          </a:r>
          <a:endParaRPr lang="en-US" dirty="0"/>
        </a:p>
      </dgm:t>
    </dgm:pt>
    <dgm:pt modelId="{3C5E9634-C1CD-48E9-B4A2-64757E378A1D}" type="parTrans" cxnId="{992D32FE-95F6-4C3F-A3FF-7BF9AC2B0B20}">
      <dgm:prSet/>
      <dgm:spPr/>
      <dgm:t>
        <a:bodyPr/>
        <a:lstStyle/>
        <a:p>
          <a:endParaRPr lang="en-US"/>
        </a:p>
      </dgm:t>
    </dgm:pt>
    <dgm:pt modelId="{566197B2-EFD4-4179-A714-0B8F239F5C94}" type="sibTrans" cxnId="{992D32FE-95F6-4C3F-A3FF-7BF9AC2B0B20}">
      <dgm:prSet/>
      <dgm:spPr/>
      <dgm:t>
        <a:bodyPr/>
        <a:lstStyle/>
        <a:p>
          <a:endParaRPr lang="en-US"/>
        </a:p>
      </dgm:t>
    </dgm:pt>
    <dgm:pt modelId="{7733B23A-C26E-4760-88E0-B45CD59DF731}">
      <dgm:prSet/>
      <dgm:spPr/>
      <dgm:t>
        <a:bodyPr/>
        <a:lstStyle/>
        <a:p>
          <a:r>
            <a:rPr lang="tr-TR" dirty="0"/>
            <a:t>- Derin düşünebilme ve üç hamle sonrasını görebilme</a:t>
          </a:r>
          <a:endParaRPr lang="en-US" dirty="0"/>
        </a:p>
      </dgm:t>
    </dgm:pt>
    <dgm:pt modelId="{1FB16494-0B50-44E8-AEA6-30A48A0B9FBC}" type="parTrans" cxnId="{FF81B684-C393-499C-A763-EB1A61EA2561}">
      <dgm:prSet/>
      <dgm:spPr/>
      <dgm:t>
        <a:bodyPr/>
        <a:lstStyle/>
        <a:p>
          <a:endParaRPr lang="en-US"/>
        </a:p>
      </dgm:t>
    </dgm:pt>
    <dgm:pt modelId="{94996BEC-6657-426D-B1AD-A2E53CCB30A7}" type="sibTrans" cxnId="{FF81B684-C393-499C-A763-EB1A61EA2561}">
      <dgm:prSet/>
      <dgm:spPr/>
      <dgm:t>
        <a:bodyPr/>
        <a:lstStyle/>
        <a:p>
          <a:endParaRPr lang="en-US"/>
        </a:p>
      </dgm:t>
    </dgm:pt>
    <dgm:pt modelId="{905D8B4C-4A7F-49CB-96EC-7E829A8B41FF}">
      <dgm:prSet/>
      <dgm:spPr/>
      <dgm:t>
        <a:bodyPr/>
        <a:lstStyle/>
        <a:p>
          <a:r>
            <a:rPr lang="tr-TR"/>
            <a:t>- Plan yapabilme</a:t>
          </a:r>
          <a:endParaRPr lang="en-US"/>
        </a:p>
      </dgm:t>
    </dgm:pt>
    <dgm:pt modelId="{5320C362-BC7F-45D0-AA92-50596EE6F8F8}" type="parTrans" cxnId="{F2083809-6CD9-47A4-969B-E784B56B17CD}">
      <dgm:prSet/>
      <dgm:spPr/>
      <dgm:t>
        <a:bodyPr/>
        <a:lstStyle/>
        <a:p>
          <a:endParaRPr lang="en-US"/>
        </a:p>
      </dgm:t>
    </dgm:pt>
    <dgm:pt modelId="{67E4E49C-C4EB-4DF1-B8CD-036E109B5EE9}" type="sibTrans" cxnId="{F2083809-6CD9-47A4-969B-E784B56B17CD}">
      <dgm:prSet/>
      <dgm:spPr/>
      <dgm:t>
        <a:bodyPr/>
        <a:lstStyle/>
        <a:p>
          <a:endParaRPr lang="en-US"/>
        </a:p>
      </dgm:t>
    </dgm:pt>
    <dgm:pt modelId="{BB1F23F7-E2B2-4958-B25E-69000E182C2E}">
      <dgm:prSet/>
      <dgm:spPr/>
      <dgm:t>
        <a:bodyPr/>
        <a:lstStyle/>
        <a:p>
          <a:r>
            <a:rPr lang="tr-TR" dirty="0"/>
            <a:t>- Kavram, terim üretebilme</a:t>
          </a:r>
          <a:endParaRPr lang="en-US" dirty="0"/>
        </a:p>
      </dgm:t>
    </dgm:pt>
    <dgm:pt modelId="{03A37FC5-0137-4249-9894-8B10646A1DE4}" type="parTrans" cxnId="{E95457A0-8093-46B6-83FA-A09F4F6FC0B1}">
      <dgm:prSet/>
      <dgm:spPr/>
      <dgm:t>
        <a:bodyPr/>
        <a:lstStyle/>
        <a:p>
          <a:endParaRPr lang="en-US"/>
        </a:p>
      </dgm:t>
    </dgm:pt>
    <dgm:pt modelId="{FC0F5591-7EFD-47A8-91A5-9C62960FA4FA}" type="sibTrans" cxnId="{E95457A0-8093-46B6-83FA-A09F4F6FC0B1}">
      <dgm:prSet/>
      <dgm:spPr/>
      <dgm:t>
        <a:bodyPr/>
        <a:lstStyle/>
        <a:p>
          <a:endParaRPr lang="en-US"/>
        </a:p>
      </dgm:t>
    </dgm:pt>
    <dgm:pt modelId="{5C9C69C7-262F-4634-A7A0-A20FC725E425}">
      <dgm:prSet/>
      <dgm:spPr/>
      <dgm:t>
        <a:bodyPr/>
        <a:lstStyle/>
        <a:p>
          <a:r>
            <a:rPr lang="tr-TR"/>
            <a:t>- Karşılaştırma yapabilme,</a:t>
          </a:r>
          <a:endParaRPr lang="en-US"/>
        </a:p>
      </dgm:t>
    </dgm:pt>
    <dgm:pt modelId="{F49ADC41-3F4D-4D0F-8351-3074C4AEBD19}" type="parTrans" cxnId="{4DB7AD88-0DE5-4137-8D67-0701BE6259D3}">
      <dgm:prSet/>
      <dgm:spPr/>
      <dgm:t>
        <a:bodyPr/>
        <a:lstStyle/>
        <a:p>
          <a:endParaRPr lang="en-US"/>
        </a:p>
      </dgm:t>
    </dgm:pt>
    <dgm:pt modelId="{03D610D4-D6F9-4485-A68F-983D9301E742}" type="sibTrans" cxnId="{4DB7AD88-0DE5-4137-8D67-0701BE6259D3}">
      <dgm:prSet/>
      <dgm:spPr/>
      <dgm:t>
        <a:bodyPr/>
        <a:lstStyle/>
        <a:p>
          <a:endParaRPr lang="en-US"/>
        </a:p>
      </dgm:t>
    </dgm:pt>
    <dgm:pt modelId="{5206E71A-6F52-443F-B4B8-5DB1F0B6967B}">
      <dgm:prSet/>
      <dgm:spPr/>
      <dgm:t>
        <a:bodyPr/>
        <a:lstStyle/>
        <a:p>
          <a:r>
            <a:rPr lang="tr-TR"/>
            <a:t>- Öncelikleri saptama</a:t>
          </a:r>
          <a:endParaRPr lang="en-US"/>
        </a:p>
      </dgm:t>
    </dgm:pt>
    <dgm:pt modelId="{CE0FBE84-D80E-4470-8780-026AC8BC5FDB}" type="parTrans" cxnId="{15970CDE-67F8-484A-BC86-D3906A28E476}">
      <dgm:prSet/>
      <dgm:spPr/>
      <dgm:t>
        <a:bodyPr/>
        <a:lstStyle/>
        <a:p>
          <a:endParaRPr lang="en-US"/>
        </a:p>
      </dgm:t>
    </dgm:pt>
    <dgm:pt modelId="{DD17CEB8-40C9-4631-80E1-FF4F60F733F5}" type="sibTrans" cxnId="{15970CDE-67F8-484A-BC86-D3906A28E476}">
      <dgm:prSet/>
      <dgm:spPr/>
      <dgm:t>
        <a:bodyPr/>
        <a:lstStyle/>
        <a:p>
          <a:endParaRPr lang="en-US"/>
        </a:p>
      </dgm:t>
    </dgm:pt>
    <dgm:pt modelId="{4A81482F-0354-43CF-B9D3-8449E5E9CAE9}">
      <dgm:prSet/>
      <dgm:spPr/>
      <dgm:t>
        <a:bodyPr/>
        <a:lstStyle/>
        <a:p>
          <a:r>
            <a:rPr lang="tr-TR"/>
            <a:t>- Üç boyutlu görselleştirme</a:t>
          </a:r>
          <a:endParaRPr lang="en-US"/>
        </a:p>
      </dgm:t>
    </dgm:pt>
    <dgm:pt modelId="{FE744028-BC3B-409E-8397-4130C4C6064D}" type="parTrans" cxnId="{A4AB5111-9BDC-4832-86B4-7585A99C2773}">
      <dgm:prSet/>
      <dgm:spPr/>
      <dgm:t>
        <a:bodyPr/>
        <a:lstStyle/>
        <a:p>
          <a:endParaRPr lang="en-US"/>
        </a:p>
      </dgm:t>
    </dgm:pt>
    <dgm:pt modelId="{FAE2C64F-8884-4033-A2D4-A8F424039ECA}" type="sibTrans" cxnId="{A4AB5111-9BDC-4832-86B4-7585A99C2773}">
      <dgm:prSet/>
      <dgm:spPr/>
      <dgm:t>
        <a:bodyPr/>
        <a:lstStyle/>
        <a:p>
          <a:endParaRPr lang="en-US"/>
        </a:p>
      </dgm:t>
    </dgm:pt>
    <dgm:pt modelId="{D528B1AE-58B0-413D-9978-5F97E8ADC192}">
      <dgm:prSet/>
      <dgm:spPr/>
      <dgm:t>
        <a:bodyPr/>
        <a:lstStyle/>
        <a:p>
          <a:r>
            <a:rPr lang="tr-TR"/>
            <a:t>- Akıl yürütme,</a:t>
          </a:r>
          <a:endParaRPr lang="en-US"/>
        </a:p>
      </dgm:t>
    </dgm:pt>
    <dgm:pt modelId="{8A68D307-3AD4-4134-987E-D9BA729130B0}" type="parTrans" cxnId="{D4F3BF51-F63B-4709-B66B-EA3CC0012AB7}">
      <dgm:prSet/>
      <dgm:spPr/>
      <dgm:t>
        <a:bodyPr/>
        <a:lstStyle/>
        <a:p>
          <a:endParaRPr lang="en-US"/>
        </a:p>
      </dgm:t>
    </dgm:pt>
    <dgm:pt modelId="{93BAE866-242B-4079-887F-5B739C009D2D}" type="sibTrans" cxnId="{D4F3BF51-F63B-4709-B66B-EA3CC0012AB7}">
      <dgm:prSet/>
      <dgm:spPr/>
      <dgm:t>
        <a:bodyPr/>
        <a:lstStyle/>
        <a:p>
          <a:endParaRPr lang="en-US"/>
        </a:p>
      </dgm:t>
    </dgm:pt>
    <dgm:pt modelId="{77687CA0-FD32-4167-9FA0-B873671C1F46}">
      <dgm:prSet/>
      <dgm:spPr/>
      <dgm:t>
        <a:bodyPr/>
        <a:lstStyle/>
        <a:p>
          <a:r>
            <a:rPr lang="tr-TR" dirty="0"/>
            <a:t>- Neden-sonuç ilişkisi kurma</a:t>
          </a:r>
          <a:endParaRPr lang="en-US" dirty="0"/>
        </a:p>
      </dgm:t>
    </dgm:pt>
    <dgm:pt modelId="{7570908E-0D5A-49A7-A79C-26F4C801F410}" type="parTrans" cxnId="{109A933A-9C37-40AD-B9F0-9D9C968AA7F3}">
      <dgm:prSet/>
      <dgm:spPr/>
      <dgm:t>
        <a:bodyPr/>
        <a:lstStyle/>
        <a:p>
          <a:endParaRPr lang="en-US"/>
        </a:p>
      </dgm:t>
    </dgm:pt>
    <dgm:pt modelId="{D4C9E26A-A257-4CB8-B3D2-4B189F1DB2C6}" type="sibTrans" cxnId="{109A933A-9C37-40AD-B9F0-9D9C968AA7F3}">
      <dgm:prSet/>
      <dgm:spPr/>
      <dgm:t>
        <a:bodyPr/>
        <a:lstStyle/>
        <a:p>
          <a:endParaRPr lang="en-US"/>
        </a:p>
      </dgm:t>
    </dgm:pt>
    <dgm:pt modelId="{4A8D5A45-6DE3-4660-9BBE-D480B9D03414}" type="pres">
      <dgm:prSet presAssocID="{F8DE090C-482E-407F-9A79-7AA0A556362D}" presName="vert0" presStyleCnt="0">
        <dgm:presLayoutVars>
          <dgm:dir/>
          <dgm:animOne val="branch"/>
          <dgm:animLvl val="lvl"/>
        </dgm:presLayoutVars>
      </dgm:prSet>
      <dgm:spPr/>
    </dgm:pt>
    <dgm:pt modelId="{557FA3DD-D428-4719-8874-830F67BC4142}" type="pres">
      <dgm:prSet presAssocID="{E8FE216E-AA61-4BAC-9AC0-3CAC5C63D5DE}" presName="thickLine" presStyleLbl="alignNode1" presStyleIdx="0" presStyleCnt="10"/>
      <dgm:spPr/>
    </dgm:pt>
    <dgm:pt modelId="{0614AEAE-74FF-44AE-916F-FED2E37D216D}" type="pres">
      <dgm:prSet presAssocID="{E8FE216E-AA61-4BAC-9AC0-3CAC5C63D5DE}" presName="horz1" presStyleCnt="0"/>
      <dgm:spPr/>
    </dgm:pt>
    <dgm:pt modelId="{06086E14-FCE3-4A9B-9901-89C610DAFA3D}" type="pres">
      <dgm:prSet presAssocID="{E8FE216E-AA61-4BAC-9AC0-3CAC5C63D5DE}" presName="tx1" presStyleLbl="revTx" presStyleIdx="0" presStyleCnt="10"/>
      <dgm:spPr/>
    </dgm:pt>
    <dgm:pt modelId="{54F0AA2E-07BE-4C82-8311-8B7BA75DFEAA}" type="pres">
      <dgm:prSet presAssocID="{E8FE216E-AA61-4BAC-9AC0-3CAC5C63D5DE}" presName="vert1" presStyleCnt="0"/>
      <dgm:spPr/>
    </dgm:pt>
    <dgm:pt modelId="{3BEBBF26-3350-400F-9016-28FC02D4B7D6}" type="pres">
      <dgm:prSet presAssocID="{85141E4F-90A9-4E5D-92C8-927DF8D905BE}" presName="thickLine" presStyleLbl="alignNode1" presStyleIdx="1" presStyleCnt="10"/>
      <dgm:spPr/>
    </dgm:pt>
    <dgm:pt modelId="{E9D42570-5ECA-432E-8553-F26E3DE558BA}" type="pres">
      <dgm:prSet presAssocID="{85141E4F-90A9-4E5D-92C8-927DF8D905BE}" presName="horz1" presStyleCnt="0"/>
      <dgm:spPr/>
    </dgm:pt>
    <dgm:pt modelId="{A17E987C-F5E2-4C53-B740-A9842491CD82}" type="pres">
      <dgm:prSet presAssocID="{85141E4F-90A9-4E5D-92C8-927DF8D905BE}" presName="tx1" presStyleLbl="revTx" presStyleIdx="1" presStyleCnt="10"/>
      <dgm:spPr/>
    </dgm:pt>
    <dgm:pt modelId="{146DA6C9-8B7E-413F-ADA7-A3A200655E1D}" type="pres">
      <dgm:prSet presAssocID="{85141E4F-90A9-4E5D-92C8-927DF8D905BE}" presName="vert1" presStyleCnt="0"/>
      <dgm:spPr/>
    </dgm:pt>
    <dgm:pt modelId="{B07A5B94-CC56-4C3A-8C6F-041032F3B800}" type="pres">
      <dgm:prSet presAssocID="{7733B23A-C26E-4760-88E0-B45CD59DF731}" presName="thickLine" presStyleLbl="alignNode1" presStyleIdx="2" presStyleCnt="10"/>
      <dgm:spPr/>
    </dgm:pt>
    <dgm:pt modelId="{87354F6E-66D0-402A-A65E-22702657180E}" type="pres">
      <dgm:prSet presAssocID="{7733B23A-C26E-4760-88E0-B45CD59DF731}" presName="horz1" presStyleCnt="0"/>
      <dgm:spPr/>
    </dgm:pt>
    <dgm:pt modelId="{06FDE33D-097F-43C3-B574-C0854EC11399}" type="pres">
      <dgm:prSet presAssocID="{7733B23A-C26E-4760-88E0-B45CD59DF731}" presName="tx1" presStyleLbl="revTx" presStyleIdx="2" presStyleCnt="10"/>
      <dgm:spPr/>
    </dgm:pt>
    <dgm:pt modelId="{6CB60FF1-35CC-426F-A4B0-784ABA5D31D0}" type="pres">
      <dgm:prSet presAssocID="{7733B23A-C26E-4760-88E0-B45CD59DF731}" presName="vert1" presStyleCnt="0"/>
      <dgm:spPr/>
    </dgm:pt>
    <dgm:pt modelId="{E602FE9A-A202-4539-8C8F-3666A282B77E}" type="pres">
      <dgm:prSet presAssocID="{905D8B4C-4A7F-49CB-96EC-7E829A8B41FF}" presName="thickLine" presStyleLbl="alignNode1" presStyleIdx="3" presStyleCnt="10"/>
      <dgm:spPr/>
    </dgm:pt>
    <dgm:pt modelId="{7D9496B5-9045-412F-9D13-50D0F6DF849A}" type="pres">
      <dgm:prSet presAssocID="{905D8B4C-4A7F-49CB-96EC-7E829A8B41FF}" presName="horz1" presStyleCnt="0"/>
      <dgm:spPr/>
    </dgm:pt>
    <dgm:pt modelId="{9D8176C2-C49A-480D-B681-CF167E88106F}" type="pres">
      <dgm:prSet presAssocID="{905D8B4C-4A7F-49CB-96EC-7E829A8B41FF}" presName="tx1" presStyleLbl="revTx" presStyleIdx="3" presStyleCnt="10"/>
      <dgm:spPr/>
    </dgm:pt>
    <dgm:pt modelId="{4CCF0EE8-7FEA-419D-859F-B42276FBFB8C}" type="pres">
      <dgm:prSet presAssocID="{905D8B4C-4A7F-49CB-96EC-7E829A8B41FF}" presName="vert1" presStyleCnt="0"/>
      <dgm:spPr/>
    </dgm:pt>
    <dgm:pt modelId="{73B75DC2-3C01-416A-B82F-5F23682F595C}" type="pres">
      <dgm:prSet presAssocID="{BB1F23F7-E2B2-4958-B25E-69000E182C2E}" presName="thickLine" presStyleLbl="alignNode1" presStyleIdx="4" presStyleCnt="10"/>
      <dgm:spPr/>
    </dgm:pt>
    <dgm:pt modelId="{403A3516-544B-4644-9D7C-EC70577F40B3}" type="pres">
      <dgm:prSet presAssocID="{BB1F23F7-E2B2-4958-B25E-69000E182C2E}" presName="horz1" presStyleCnt="0"/>
      <dgm:spPr/>
    </dgm:pt>
    <dgm:pt modelId="{10B075BF-FF10-4E22-AE5A-9331D028E0F5}" type="pres">
      <dgm:prSet presAssocID="{BB1F23F7-E2B2-4958-B25E-69000E182C2E}" presName="tx1" presStyleLbl="revTx" presStyleIdx="4" presStyleCnt="10"/>
      <dgm:spPr/>
    </dgm:pt>
    <dgm:pt modelId="{A86751FD-8C94-40EF-AE82-8157D2F1FC0E}" type="pres">
      <dgm:prSet presAssocID="{BB1F23F7-E2B2-4958-B25E-69000E182C2E}" presName="vert1" presStyleCnt="0"/>
      <dgm:spPr/>
    </dgm:pt>
    <dgm:pt modelId="{FC0EE8FC-B5EA-49C1-B55F-E473CC23127B}" type="pres">
      <dgm:prSet presAssocID="{5C9C69C7-262F-4634-A7A0-A20FC725E425}" presName="thickLine" presStyleLbl="alignNode1" presStyleIdx="5" presStyleCnt="10"/>
      <dgm:spPr/>
    </dgm:pt>
    <dgm:pt modelId="{8844AF41-DFC1-4C69-B5C7-FE8BF863DB21}" type="pres">
      <dgm:prSet presAssocID="{5C9C69C7-262F-4634-A7A0-A20FC725E425}" presName="horz1" presStyleCnt="0"/>
      <dgm:spPr/>
    </dgm:pt>
    <dgm:pt modelId="{1CE5339B-96F4-479F-8919-4C0F5A5A4852}" type="pres">
      <dgm:prSet presAssocID="{5C9C69C7-262F-4634-A7A0-A20FC725E425}" presName="tx1" presStyleLbl="revTx" presStyleIdx="5" presStyleCnt="10"/>
      <dgm:spPr/>
    </dgm:pt>
    <dgm:pt modelId="{23263116-9522-4F46-898F-D2F23886CD8D}" type="pres">
      <dgm:prSet presAssocID="{5C9C69C7-262F-4634-A7A0-A20FC725E425}" presName="vert1" presStyleCnt="0"/>
      <dgm:spPr/>
    </dgm:pt>
    <dgm:pt modelId="{2D994B50-61AE-4C4F-AA63-AEEE8F713E2D}" type="pres">
      <dgm:prSet presAssocID="{5206E71A-6F52-443F-B4B8-5DB1F0B6967B}" presName="thickLine" presStyleLbl="alignNode1" presStyleIdx="6" presStyleCnt="10"/>
      <dgm:spPr/>
    </dgm:pt>
    <dgm:pt modelId="{514AD8EE-1CA5-4537-95F9-000C526649B3}" type="pres">
      <dgm:prSet presAssocID="{5206E71A-6F52-443F-B4B8-5DB1F0B6967B}" presName="horz1" presStyleCnt="0"/>
      <dgm:spPr/>
    </dgm:pt>
    <dgm:pt modelId="{8D4A91CB-DA17-4C43-A4C4-94229A9BA861}" type="pres">
      <dgm:prSet presAssocID="{5206E71A-6F52-443F-B4B8-5DB1F0B6967B}" presName="tx1" presStyleLbl="revTx" presStyleIdx="6" presStyleCnt="10"/>
      <dgm:spPr/>
    </dgm:pt>
    <dgm:pt modelId="{3D662DC6-782D-414A-A6A1-B25760B620DD}" type="pres">
      <dgm:prSet presAssocID="{5206E71A-6F52-443F-B4B8-5DB1F0B6967B}" presName="vert1" presStyleCnt="0"/>
      <dgm:spPr/>
    </dgm:pt>
    <dgm:pt modelId="{397ABC93-23B8-4BAF-867E-3C807A4ED058}" type="pres">
      <dgm:prSet presAssocID="{4A81482F-0354-43CF-B9D3-8449E5E9CAE9}" presName="thickLine" presStyleLbl="alignNode1" presStyleIdx="7" presStyleCnt="10"/>
      <dgm:spPr/>
    </dgm:pt>
    <dgm:pt modelId="{A7C31D19-84EC-4046-8E19-8C57C9613055}" type="pres">
      <dgm:prSet presAssocID="{4A81482F-0354-43CF-B9D3-8449E5E9CAE9}" presName="horz1" presStyleCnt="0"/>
      <dgm:spPr/>
    </dgm:pt>
    <dgm:pt modelId="{5D567592-A1B2-4478-8D16-CD7BBD0D7C74}" type="pres">
      <dgm:prSet presAssocID="{4A81482F-0354-43CF-B9D3-8449E5E9CAE9}" presName="tx1" presStyleLbl="revTx" presStyleIdx="7" presStyleCnt="10"/>
      <dgm:spPr/>
    </dgm:pt>
    <dgm:pt modelId="{62CA3A8E-091F-4848-88A9-B534CB22E9BD}" type="pres">
      <dgm:prSet presAssocID="{4A81482F-0354-43CF-B9D3-8449E5E9CAE9}" presName="vert1" presStyleCnt="0"/>
      <dgm:spPr/>
    </dgm:pt>
    <dgm:pt modelId="{CF927CE0-EC8F-4B41-9400-C7E785371254}" type="pres">
      <dgm:prSet presAssocID="{D528B1AE-58B0-413D-9978-5F97E8ADC192}" presName="thickLine" presStyleLbl="alignNode1" presStyleIdx="8" presStyleCnt="10"/>
      <dgm:spPr/>
    </dgm:pt>
    <dgm:pt modelId="{899D37A7-DEB8-49F1-BDB2-D36A2830C01E}" type="pres">
      <dgm:prSet presAssocID="{D528B1AE-58B0-413D-9978-5F97E8ADC192}" presName="horz1" presStyleCnt="0"/>
      <dgm:spPr/>
    </dgm:pt>
    <dgm:pt modelId="{1802F7B7-11A1-49AA-918B-493740E7BE71}" type="pres">
      <dgm:prSet presAssocID="{D528B1AE-58B0-413D-9978-5F97E8ADC192}" presName="tx1" presStyleLbl="revTx" presStyleIdx="8" presStyleCnt="10"/>
      <dgm:spPr/>
    </dgm:pt>
    <dgm:pt modelId="{C44EBF8D-C978-4625-AA98-70C29D675561}" type="pres">
      <dgm:prSet presAssocID="{D528B1AE-58B0-413D-9978-5F97E8ADC192}" presName="vert1" presStyleCnt="0"/>
      <dgm:spPr/>
    </dgm:pt>
    <dgm:pt modelId="{D71A470E-A0EC-47B6-8864-9FC931A5B42F}" type="pres">
      <dgm:prSet presAssocID="{77687CA0-FD32-4167-9FA0-B873671C1F46}" presName="thickLine" presStyleLbl="alignNode1" presStyleIdx="9" presStyleCnt="10"/>
      <dgm:spPr/>
    </dgm:pt>
    <dgm:pt modelId="{82711B86-F325-458A-99D8-0E6D2A08DD96}" type="pres">
      <dgm:prSet presAssocID="{77687CA0-FD32-4167-9FA0-B873671C1F46}" presName="horz1" presStyleCnt="0"/>
      <dgm:spPr/>
    </dgm:pt>
    <dgm:pt modelId="{8BAE9814-869A-42F8-8443-94312D1A6CAD}" type="pres">
      <dgm:prSet presAssocID="{77687CA0-FD32-4167-9FA0-B873671C1F46}" presName="tx1" presStyleLbl="revTx" presStyleIdx="9" presStyleCnt="10"/>
      <dgm:spPr/>
    </dgm:pt>
    <dgm:pt modelId="{8FEB0F65-1DAA-4D24-BAAF-67CD1AB84914}" type="pres">
      <dgm:prSet presAssocID="{77687CA0-FD32-4167-9FA0-B873671C1F46}" presName="vert1" presStyleCnt="0"/>
      <dgm:spPr/>
    </dgm:pt>
  </dgm:ptLst>
  <dgm:cxnLst>
    <dgm:cxn modelId="{F2083809-6CD9-47A4-969B-E784B56B17CD}" srcId="{F8DE090C-482E-407F-9A79-7AA0A556362D}" destId="{905D8B4C-4A7F-49CB-96EC-7E829A8B41FF}" srcOrd="3" destOrd="0" parTransId="{5320C362-BC7F-45D0-AA92-50596EE6F8F8}" sibTransId="{67E4E49C-C4EB-4DF1-B8CD-036E109B5EE9}"/>
    <dgm:cxn modelId="{A4AB5111-9BDC-4832-86B4-7585A99C2773}" srcId="{F8DE090C-482E-407F-9A79-7AA0A556362D}" destId="{4A81482F-0354-43CF-B9D3-8449E5E9CAE9}" srcOrd="7" destOrd="0" parTransId="{FE744028-BC3B-409E-8397-4130C4C6064D}" sibTransId="{FAE2C64F-8884-4033-A2D4-A8F424039ECA}"/>
    <dgm:cxn modelId="{109A933A-9C37-40AD-B9F0-9D9C968AA7F3}" srcId="{F8DE090C-482E-407F-9A79-7AA0A556362D}" destId="{77687CA0-FD32-4167-9FA0-B873671C1F46}" srcOrd="9" destOrd="0" parTransId="{7570908E-0D5A-49A7-A79C-26F4C801F410}" sibTransId="{D4C9E26A-A257-4CB8-B3D2-4B189F1DB2C6}"/>
    <dgm:cxn modelId="{E6881240-456F-4E6B-8917-BE577D4738B8}" type="presOf" srcId="{85141E4F-90A9-4E5D-92C8-927DF8D905BE}" destId="{A17E987C-F5E2-4C53-B740-A9842491CD82}" srcOrd="0" destOrd="0" presId="urn:microsoft.com/office/officeart/2008/layout/LinedList"/>
    <dgm:cxn modelId="{D4F3BF51-F63B-4709-B66B-EA3CC0012AB7}" srcId="{F8DE090C-482E-407F-9A79-7AA0A556362D}" destId="{D528B1AE-58B0-413D-9978-5F97E8ADC192}" srcOrd="8" destOrd="0" parTransId="{8A68D307-3AD4-4134-987E-D9BA729130B0}" sibTransId="{93BAE866-242B-4079-887F-5B739C009D2D}"/>
    <dgm:cxn modelId="{9C3C3055-2C6D-4ACF-BB8E-FB9DD872B86E}" type="presOf" srcId="{E8FE216E-AA61-4BAC-9AC0-3CAC5C63D5DE}" destId="{06086E14-FCE3-4A9B-9901-89C610DAFA3D}" srcOrd="0" destOrd="0" presId="urn:microsoft.com/office/officeart/2008/layout/LinedList"/>
    <dgm:cxn modelId="{430F5C7E-639F-4B0F-B801-4B5BCDD8F053}" type="presOf" srcId="{4A81482F-0354-43CF-B9D3-8449E5E9CAE9}" destId="{5D567592-A1B2-4478-8D16-CD7BBD0D7C74}" srcOrd="0" destOrd="0" presId="urn:microsoft.com/office/officeart/2008/layout/LinedList"/>
    <dgm:cxn modelId="{FF81B684-C393-499C-A763-EB1A61EA2561}" srcId="{F8DE090C-482E-407F-9A79-7AA0A556362D}" destId="{7733B23A-C26E-4760-88E0-B45CD59DF731}" srcOrd="2" destOrd="0" parTransId="{1FB16494-0B50-44E8-AEA6-30A48A0B9FBC}" sibTransId="{94996BEC-6657-426D-B1AD-A2E53CCB30A7}"/>
    <dgm:cxn modelId="{1E2F2788-2FF6-408E-B704-A40CAA616C59}" type="presOf" srcId="{905D8B4C-4A7F-49CB-96EC-7E829A8B41FF}" destId="{9D8176C2-C49A-480D-B681-CF167E88106F}" srcOrd="0" destOrd="0" presId="urn:microsoft.com/office/officeart/2008/layout/LinedList"/>
    <dgm:cxn modelId="{4DB7AD88-0DE5-4137-8D67-0701BE6259D3}" srcId="{F8DE090C-482E-407F-9A79-7AA0A556362D}" destId="{5C9C69C7-262F-4634-A7A0-A20FC725E425}" srcOrd="5" destOrd="0" parTransId="{F49ADC41-3F4D-4D0F-8351-3074C4AEBD19}" sibTransId="{03D610D4-D6F9-4485-A68F-983D9301E742}"/>
    <dgm:cxn modelId="{7E41418E-4978-4CB6-AC9C-F49AE2EC998B}" type="presOf" srcId="{F8DE090C-482E-407F-9A79-7AA0A556362D}" destId="{4A8D5A45-6DE3-4660-9BBE-D480B9D03414}" srcOrd="0" destOrd="0" presId="urn:microsoft.com/office/officeart/2008/layout/LinedList"/>
    <dgm:cxn modelId="{2B373C91-AC76-4744-85BE-AE7410C3D1ED}" type="presOf" srcId="{7733B23A-C26E-4760-88E0-B45CD59DF731}" destId="{06FDE33D-097F-43C3-B574-C0854EC11399}" srcOrd="0" destOrd="0" presId="urn:microsoft.com/office/officeart/2008/layout/LinedList"/>
    <dgm:cxn modelId="{E95457A0-8093-46B6-83FA-A09F4F6FC0B1}" srcId="{F8DE090C-482E-407F-9A79-7AA0A556362D}" destId="{BB1F23F7-E2B2-4958-B25E-69000E182C2E}" srcOrd="4" destOrd="0" parTransId="{03A37FC5-0137-4249-9894-8B10646A1DE4}" sibTransId="{FC0F5591-7EFD-47A8-91A5-9C62960FA4FA}"/>
    <dgm:cxn modelId="{309EDFAD-4F08-46D8-9AD3-8E17C1B0CA23}" type="presOf" srcId="{5C9C69C7-262F-4634-A7A0-A20FC725E425}" destId="{1CE5339B-96F4-479F-8919-4C0F5A5A4852}" srcOrd="0" destOrd="0" presId="urn:microsoft.com/office/officeart/2008/layout/LinedList"/>
    <dgm:cxn modelId="{561C81BA-C77B-4D4C-AF79-681837414D5A}" type="presOf" srcId="{77687CA0-FD32-4167-9FA0-B873671C1F46}" destId="{8BAE9814-869A-42F8-8443-94312D1A6CAD}" srcOrd="0" destOrd="0" presId="urn:microsoft.com/office/officeart/2008/layout/LinedList"/>
    <dgm:cxn modelId="{A2FF0BC2-44BA-4A8F-AC72-5E6AFF9C0073}" type="presOf" srcId="{5206E71A-6F52-443F-B4B8-5DB1F0B6967B}" destId="{8D4A91CB-DA17-4C43-A4C4-94229A9BA861}" srcOrd="0" destOrd="0" presId="urn:microsoft.com/office/officeart/2008/layout/LinedList"/>
    <dgm:cxn modelId="{6D34FEDA-9904-4152-977B-286499A2D362}" srcId="{F8DE090C-482E-407F-9A79-7AA0A556362D}" destId="{E8FE216E-AA61-4BAC-9AC0-3CAC5C63D5DE}" srcOrd="0" destOrd="0" parTransId="{367D91D4-8278-4E28-9190-E7BF3E6046D2}" sibTransId="{8786AF35-D85C-4F46-8BFF-0E1368B346F8}"/>
    <dgm:cxn modelId="{15970CDE-67F8-484A-BC86-D3906A28E476}" srcId="{F8DE090C-482E-407F-9A79-7AA0A556362D}" destId="{5206E71A-6F52-443F-B4B8-5DB1F0B6967B}" srcOrd="6" destOrd="0" parTransId="{CE0FBE84-D80E-4470-8780-026AC8BC5FDB}" sibTransId="{DD17CEB8-40C9-4631-80E1-FF4F60F733F5}"/>
    <dgm:cxn modelId="{5AE36BEA-DF7C-4DDF-B5CF-BD898C3577ED}" type="presOf" srcId="{BB1F23F7-E2B2-4958-B25E-69000E182C2E}" destId="{10B075BF-FF10-4E22-AE5A-9331D028E0F5}" srcOrd="0" destOrd="0" presId="urn:microsoft.com/office/officeart/2008/layout/LinedList"/>
    <dgm:cxn modelId="{2DB972EA-8AB1-4098-BD8C-3292D4200F35}" type="presOf" srcId="{D528B1AE-58B0-413D-9978-5F97E8ADC192}" destId="{1802F7B7-11A1-49AA-918B-493740E7BE71}" srcOrd="0" destOrd="0" presId="urn:microsoft.com/office/officeart/2008/layout/LinedList"/>
    <dgm:cxn modelId="{992D32FE-95F6-4C3F-A3FF-7BF9AC2B0B20}" srcId="{F8DE090C-482E-407F-9A79-7AA0A556362D}" destId="{85141E4F-90A9-4E5D-92C8-927DF8D905BE}" srcOrd="1" destOrd="0" parTransId="{3C5E9634-C1CD-48E9-B4A2-64757E378A1D}" sibTransId="{566197B2-EFD4-4179-A714-0B8F239F5C94}"/>
    <dgm:cxn modelId="{538263B1-F0AF-45A9-8010-DBA57DA005FA}" type="presParOf" srcId="{4A8D5A45-6DE3-4660-9BBE-D480B9D03414}" destId="{557FA3DD-D428-4719-8874-830F67BC4142}" srcOrd="0" destOrd="0" presId="urn:microsoft.com/office/officeart/2008/layout/LinedList"/>
    <dgm:cxn modelId="{3317CEEF-6686-44B5-82C2-D690F5F5A456}" type="presParOf" srcId="{4A8D5A45-6DE3-4660-9BBE-D480B9D03414}" destId="{0614AEAE-74FF-44AE-916F-FED2E37D216D}" srcOrd="1" destOrd="0" presId="urn:microsoft.com/office/officeart/2008/layout/LinedList"/>
    <dgm:cxn modelId="{C5577D44-4C37-4EA2-BE09-7E07466F84A0}" type="presParOf" srcId="{0614AEAE-74FF-44AE-916F-FED2E37D216D}" destId="{06086E14-FCE3-4A9B-9901-89C610DAFA3D}" srcOrd="0" destOrd="0" presId="urn:microsoft.com/office/officeart/2008/layout/LinedList"/>
    <dgm:cxn modelId="{F0F70C03-92D6-46D8-8CD0-4C374C732580}" type="presParOf" srcId="{0614AEAE-74FF-44AE-916F-FED2E37D216D}" destId="{54F0AA2E-07BE-4C82-8311-8B7BA75DFEAA}" srcOrd="1" destOrd="0" presId="urn:microsoft.com/office/officeart/2008/layout/LinedList"/>
    <dgm:cxn modelId="{2649124D-BDDE-4ABA-9B03-10079D77868D}" type="presParOf" srcId="{4A8D5A45-6DE3-4660-9BBE-D480B9D03414}" destId="{3BEBBF26-3350-400F-9016-28FC02D4B7D6}" srcOrd="2" destOrd="0" presId="urn:microsoft.com/office/officeart/2008/layout/LinedList"/>
    <dgm:cxn modelId="{2A209F34-F57D-4D43-B746-922761B14E57}" type="presParOf" srcId="{4A8D5A45-6DE3-4660-9BBE-D480B9D03414}" destId="{E9D42570-5ECA-432E-8553-F26E3DE558BA}" srcOrd="3" destOrd="0" presId="urn:microsoft.com/office/officeart/2008/layout/LinedList"/>
    <dgm:cxn modelId="{855511F6-3A89-4846-9E48-12F767C149AA}" type="presParOf" srcId="{E9D42570-5ECA-432E-8553-F26E3DE558BA}" destId="{A17E987C-F5E2-4C53-B740-A9842491CD82}" srcOrd="0" destOrd="0" presId="urn:microsoft.com/office/officeart/2008/layout/LinedList"/>
    <dgm:cxn modelId="{5EC0D8B6-A66B-4A97-997B-3FFFBF1956AC}" type="presParOf" srcId="{E9D42570-5ECA-432E-8553-F26E3DE558BA}" destId="{146DA6C9-8B7E-413F-ADA7-A3A200655E1D}" srcOrd="1" destOrd="0" presId="urn:microsoft.com/office/officeart/2008/layout/LinedList"/>
    <dgm:cxn modelId="{498145E9-D77C-4409-A82C-2B6AFCE09537}" type="presParOf" srcId="{4A8D5A45-6DE3-4660-9BBE-D480B9D03414}" destId="{B07A5B94-CC56-4C3A-8C6F-041032F3B800}" srcOrd="4" destOrd="0" presId="urn:microsoft.com/office/officeart/2008/layout/LinedList"/>
    <dgm:cxn modelId="{BBBC1770-91B1-443C-B398-CA4B628A46D9}" type="presParOf" srcId="{4A8D5A45-6DE3-4660-9BBE-D480B9D03414}" destId="{87354F6E-66D0-402A-A65E-22702657180E}" srcOrd="5" destOrd="0" presId="urn:microsoft.com/office/officeart/2008/layout/LinedList"/>
    <dgm:cxn modelId="{935D5F56-AAE0-407B-97E7-352ADEFDD822}" type="presParOf" srcId="{87354F6E-66D0-402A-A65E-22702657180E}" destId="{06FDE33D-097F-43C3-B574-C0854EC11399}" srcOrd="0" destOrd="0" presId="urn:microsoft.com/office/officeart/2008/layout/LinedList"/>
    <dgm:cxn modelId="{E19FE819-AF6F-43DA-869C-CA274EE09AC3}" type="presParOf" srcId="{87354F6E-66D0-402A-A65E-22702657180E}" destId="{6CB60FF1-35CC-426F-A4B0-784ABA5D31D0}" srcOrd="1" destOrd="0" presId="urn:microsoft.com/office/officeart/2008/layout/LinedList"/>
    <dgm:cxn modelId="{1F126D75-9754-4781-97E6-BCC4E692697D}" type="presParOf" srcId="{4A8D5A45-6DE3-4660-9BBE-D480B9D03414}" destId="{E602FE9A-A202-4539-8C8F-3666A282B77E}" srcOrd="6" destOrd="0" presId="urn:microsoft.com/office/officeart/2008/layout/LinedList"/>
    <dgm:cxn modelId="{C977E54B-6460-408E-9BE8-713E610D03F1}" type="presParOf" srcId="{4A8D5A45-6DE3-4660-9BBE-D480B9D03414}" destId="{7D9496B5-9045-412F-9D13-50D0F6DF849A}" srcOrd="7" destOrd="0" presId="urn:microsoft.com/office/officeart/2008/layout/LinedList"/>
    <dgm:cxn modelId="{0D4256CB-AB1E-4BB1-920A-446CE2C36C05}" type="presParOf" srcId="{7D9496B5-9045-412F-9D13-50D0F6DF849A}" destId="{9D8176C2-C49A-480D-B681-CF167E88106F}" srcOrd="0" destOrd="0" presId="urn:microsoft.com/office/officeart/2008/layout/LinedList"/>
    <dgm:cxn modelId="{7F17D39E-A9B2-4F05-B683-BFDD1720BA02}" type="presParOf" srcId="{7D9496B5-9045-412F-9D13-50D0F6DF849A}" destId="{4CCF0EE8-7FEA-419D-859F-B42276FBFB8C}" srcOrd="1" destOrd="0" presId="urn:microsoft.com/office/officeart/2008/layout/LinedList"/>
    <dgm:cxn modelId="{63C7F8CB-E97B-42AB-84B6-9CD96D92900E}" type="presParOf" srcId="{4A8D5A45-6DE3-4660-9BBE-D480B9D03414}" destId="{73B75DC2-3C01-416A-B82F-5F23682F595C}" srcOrd="8" destOrd="0" presId="urn:microsoft.com/office/officeart/2008/layout/LinedList"/>
    <dgm:cxn modelId="{D84AA746-A335-4968-9EF8-0824C569D720}" type="presParOf" srcId="{4A8D5A45-6DE3-4660-9BBE-D480B9D03414}" destId="{403A3516-544B-4644-9D7C-EC70577F40B3}" srcOrd="9" destOrd="0" presId="urn:microsoft.com/office/officeart/2008/layout/LinedList"/>
    <dgm:cxn modelId="{4AC8069E-957E-4812-8F3C-C939203251FC}" type="presParOf" srcId="{403A3516-544B-4644-9D7C-EC70577F40B3}" destId="{10B075BF-FF10-4E22-AE5A-9331D028E0F5}" srcOrd="0" destOrd="0" presId="urn:microsoft.com/office/officeart/2008/layout/LinedList"/>
    <dgm:cxn modelId="{59F3394E-DEE4-4C91-B928-CE8A91420300}" type="presParOf" srcId="{403A3516-544B-4644-9D7C-EC70577F40B3}" destId="{A86751FD-8C94-40EF-AE82-8157D2F1FC0E}" srcOrd="1" destOrd="0" presId="urn:microsoft.com/office/officeart/2008/layout/LinedList"/>
    <dgm:cxn modelId="{C435C632-096F-4245-96B6-3DB9BD32BA45}" type="presParOf" srcId="{4A8D5A45-6DE3-4660-9BBE-D480B9D03414}" destId="{FC0EE8FC-B5EA-49C1-B55F-E473CC23127B}" srcOrd="10" destOrd="0" presId="urn:microsoft.com/office/officeart/2008/layout/LinedList"/>
    <dgm:cxn modelId="{1EDFA692-600A-421A-AB00-7A17E042F769}" type="presParOf" srcId="{4A8D5A45-6DE3-4660-9BBE-D480B9D03414}" destId="{8844AF41-DFC1-4C69-B5C7-FE8BF863DB21}" srcOrd="11" destOrd="0" presId="urn:microsoft.com/office/officeart/2008/layout/LinedList"/>
    <dgm:cxn modelId="{1E85DD59-6698-4652-A417-D0FA33D50A37}" type="presParOf" srcId="{8844AF41-DFC1-4C69-B5C7-FE8BF863DB21}" destId="{1CE5339B-96F4-479F-8919-4C0F5A5A4852}" srcOrd="0" destOrd="0" presId="urn:microsoft.com/office/officeart/2008/layout/LinedList"/>
    <dgm:cxn modelId="{1EE82A43-FEA7-46A4-B473-0EAAD39075C4}" type="presParOf" srcId="{8844AF41-DFC1-4C69-B5C7-FE8BF863DB21}" destId="{23263116-9522-4F46-898F-D2F23886CD8D}" srcOrd="1" destOrd="0" presId="urn:microsoft.com/office/officeart/2008/layout/LinedList"/>
    <dgm:cxn modelId="{2EC235A0-E697-4F64-8CDC-BA1636CE746F}" type="presParOf" srcId="{4A8D5A45-6DE3-4660-9BBE-D480B9D03414}" destId="{2D994B50-61AE-4C4F-AA63-AEEE8F713E2D}" srcOrd="12" destOrd="0" presId="urn:microsoft.com/office/officeart/2008/layout/LinedList"/>
    <dgm:cxn modelId="{6A1B7F89-AB09-4B7A-9E30-5C2670CD6C6B}" type="presParOf" srcId="{4A8D5A45-6DE3-4660-9BBE-D480B9D03414}" destId="{514AD8EE-1CA5-4537-95F9-000C526649B3}" srcOrd="13" destOrd="0" presId="urn:microsoft.com/office/officeart/2008/layout/LinedList"/>
    <dgm:cxn modelId="{F7BA1DF2-15BD-4CF4-AE0B-C7675D656E09}" type="presParOf" srcId="{514AD8EE-1CA5-4537-95F9-000C526649B3}" destId="{8D4A91CB-DA17-4C43-A4C4-94229A9BA861}" srcOrd="0" destOrd="0" presId="urn:microsoft.com/office/officeart/2008/layout/LinedList"/>
    <dgm:cxn modelId="{76D74FC7-F285-4BA5-8B6D-DC40FEB9142B}" type="presParOf" srcId="{514AD8EE-1CA5-4537-95F9-000C526649B3}" destId="{3D662DC6-782D-414A-A6A1-B25760B620DD}" srcOrd="1" destOrd="0" presId="urn:microsoft.com/office/officeart/2008/layout/LinedList"/>
    <dgm:cxn modelId="{F7D47784-1AA5-4332-9182-E4C97944D055}" type="presParOf" srcId="{4A8D5A45-6DE3-4660-9BBE-D480B9D03414}" destId="{397ABC93-23B8-4BAF-867E-3C807A4ED058}" srcOrd="14" destOrd="0" presId="urn:microsoft.com/office/officeart/2008/layout/LinedList"/>
    <dgm:cxn modelId="{89DB802C-B312-42CB-8FCA-B585A9BC67B7}" type="presParOf" srcId="{4A8D5A45-6DE3-4660-9BBE-D480B9D03414}" destId="{A7C31D19-84EC-4046-8E19-8C57C9613055}" srcOrd="15" destOrd="0" presId="urn:microsoft.com/office/officeart/2008/layout/LinedList"/>
    <dgm:cxn modelId="{F7B6744A-AF92-4FB0-BC9D-1A89BA84CEA6}" type="presParOf" srcId="{A7C31D19-84EC-4046-8E19-8C57C9613055}" destId="{5D567592-A1B2-4478-8D16-CD7BBD0D7C74}" srcOrd="0" destOrd="0" presId="urn:microsoft.com/office/officeart/2008/layout/LinedList"/>
    <dgm:cxn modelId="{D670D63F-E7BD-49BA-A594-8EFA91D5F2DB}" type="presParOf" srcId="{A7C31D19-84EC-4046-8E19-8C57C9613055}" destId="{62CA3A8E-091F-4848-88A9-B534CB22E9BD}" srcOrd="1" destOrd="0" presId="urn:microsoft.com/office/officeart/2008/layout/LinedList"/>
    <dgm:cxn modelId="{42C95314-3D92-4BB0-8855-15798EDCC2A1}" type="presParOf" srcId="{4A8D5A45-6DE3-4660-9BBE-D480B9D03414}" destId="{CF927CE0-EC8F-4B41-9400-C7E785371254}" srcOrd="16" destOrd="0" presId="urn:microsoft.com/office/officeart/2008/layout/LinedList"/>
    <dgm:cxn modelId="{3DD2B3D0-5E2F-40D3-BE6F-E5B6193FA04B}" type="presParOf" srcId="{4A8D5A45-6DE3-4660-9BBE-D480B9D03414}" destId="{899D37A7-DEB8-49F1-BDB2-D36A2830C01E}" srcOrd="17" destOrd="0" presId="urn:microsoft.com/office/officeart/2008/layout/LinedList"/>
    <dgm:cxn modelId="{436B9395-F9A9-421D-836B-745EE488DD63}" type="presParOf" srcId="{899D37A7-DEB8-49F1-BDB2-D36A2830C01E}" destId="{1802F7B7-11A1-49AA-918B-493740E7BE71}" srcOrd="0" destOrd="0" presId="urn:microsoft.com/office/officeart/2008/layout/LinedList"/>
    <dgm:cxn modelId="{232BD7FA-0C7C-484A-BBDE-1ECDC185D435}" type="presParOf" srcId="{899D37A7-DEB8-49F1-BDB2-D36A2830C01E}" destId="{C44EBF8D-C978-4625-AA98-70C29D675561}" srcOrd="1" destOrd="0" presId="urn:microsoft.com/office/officeart/2008/layout/LinedList"/>
    <dgm:cxn modelId="{7CE0FBE3-B5A2-4CDB-BE27-5DBAF6B308F7}" type="presParOf" srcId="{4A8D5A45-6DE3-4660-9BBE-D480B9D03414}" destId="{D71A470E-A0EC-47B6-8864-9FC931A5B42F}" srcOrd="18" destOrd="0" presId="urn:microsoft.com/office/officeart/2008/layout/LinedList"/>
    <dgm:cxn modelId="{9C17A32D-7A15-4676-A819-88AD613E8FB8}" type="presParOf" srcId="{4A8D5A45-6DE3-4660-9BBE-D480B9D03414}" destId="{82711B86-F325-458A-99D8-0E6D2A08DD96}" srcOrd="19" destOrd="0" presId="urn:microsoft.com/office/officeart/2008/layout/LinedList"/>
    <dgm:cxn modelId="{AF637AEE-4F63-4BC8-BA1B-BD9342F063D2}" type="presParOf" srcId="{82711B86-F325-458A-99D8-0E6D2A08DD96}" destId="{8BAE9814-869A-42F8-8443-94312D1A6CAD}" srcOrd="0" destOrd="0" presId="urn:microsoft.com/office/officeart/2008/layout/LinedList"/>
    <dgm:cxn modelId="{CF9D4A83-8417-459A-AF10-314375CBAFC9}" type="presParOf" srcId="{82711B86-F325-458A-99D8-0E6D2A08DD96}" destId="{8FEB0F65-1DAA-4D24-BAAF-67CD1AB8491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8ECEA0-C4B5-48BB-A527-DEB2FDDCF57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01108AB-EC80-4698-BF7E-CE8D197134B3}">
      <dgm:prSet/>
      <dgm:spPr/>
      <dgm:t>
        <a:bodyPr/>
        <a:lstStyle/>
        <a:p>
          <a:r>
            <a:rPr lang="tr-TR" dirty="0">
              <a:latin typeface="Calibri" panose="020F0502020204030204" pitchFamily="34" charset="0"/>
              <a:ea typeface="Calibri" panose="020F0502020204030204" pitchFamily="34" charset="0"/>
              <a:cs typeface="Calibri" panose="020F0502020204030204" pitchFamily="34" charset="0"/>
            </a:rPr>
            <a:t>Amaçlar: Başarıya ulaşmak için açıkça belirlenmiş olmalı ve işlerin yürütülmesinde göz önünde bulundurulmalıdır.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B5770917-8393-47F7-8E0A-FF9526EEAC3C}" type="parTrans" cxnId="{63DCDADA-BA20-4BFB-8792-58C6E1AD5DEF}">
      <dgm:prSet/>
      <dgm:spPr/>
      <dgm:t>
        <a:bodyPr/>
        <a:lstStyle/>
        <a:p>
          <a:endParaRPr lang="en-US"/>
        </a:p>
      </dgm:t>
    </dgm:pt>
    <dgm:pt modelId="{20E961B7-E700-4858-A10E-DC771E479D8D}" type="sibTrans" cxnId="{63DCDADA-BA20-4BFB-8792-58C6E1AD5DEF}">
      <dgm:prSet/>
      <dgm:spPr/>
      <dgm:t>
        <a:bodyPr/>
        <a:lstStyle/>
        <a:p>
          <a:endParaRPr lang="en-US"/>
        </a:p>
      </dgm:t>
    </dgm:pt>
    <dgm:pt modelId="{DD72270C-5C43-4787-9935-E6F47FDE9EE3}">
      <dgm:prSet/>
      <dgm:spPr/>
      <dgm:t>
        <a:bodyPr/>
        <a:lstStyle/>
        <a:p>
          <a:r>
            <a:rPr lang="tr-TR" dirty="0">
              <a:latin typeface="Calibri" panose="020F0502020204030204" pitchFamily="34" charset="0"/>
              <a:ea typeface="Calibri" panose="020F0502020204030204" pitchFamily="34" charset="0"/>
              <a:cs typeface="Calibri" panose="020F0502020204030204" pitchFamily="34" charset="0"/>
            </a:rPr>
            <a:t>Politikalar: Hem üstlerin hem çalışanların davranış ve tutumlarını kolaylaştıran işletmenin resmi tutumudur.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DD627CD6-098E-407B-9A07-4129244237A9}" type="parTrans" cxnId="{CF32A0C1-2CD4-4A3B-8E40-5E93B1017B02}">
      <dgm:prSet/>
      <dgm:spPr/>
      <dgm:t>
        <a:bodyPr/>
        <a:lstStyle/>
        <a:p>
          <a:endParaRPr lang="en-US"/>
        </a:p>
      </dgm:t>
    </dgm:pt>
    <dgm:pt modelId="{CFD70F3A-658E-4ADD-8725-913027FB767D}" type="sibTrans" cxnId="{CF32A0C1-2CD4-4A3B-8E40-5E93B1017B02}">
      <dgm:prSet/>
      <dgm:spPr/>
      <dgm:t>
        <a:bodyPr/>
        <a:lstStyle/>
        <a:p>
          <a:endParaRPr lang="en-US"/>
        </a:p>
      </dgm:t>
    </dgm:pt>
    <dgm:pt modelId="{56E5146B-0896-4331-93EC-51877F4066CE}">
      <dgm:prSet/>
      <dgm:spPr/>
      <dgm:t>
        <a:bodyPr/>
        <a:lstStyle/>
        <a:p>
          <a:r>
            <a:rPr lang="tr-TR" dirty="0">
              <a:latin typeface="Calibri" panose="020F0502020204030204" pitchFamily="34" charset="0"/>
              <a:ea typeface="Calibri" panose="020F0502020204030204" pitchFamily="34" charset="0"/>
              <a:cs typeface="Calibri" panose="020F0502020204030204" pitchFamily="34" charset="0"/>
            </a:rPr>
            <a:t>Prosedürler (Usuller): Hedefe ulaşmada adım adım nasıl hareket edileceği, hangi işlerin görüleceğini belirtir.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FF5EAB44-728E-473C-9BC8-D32198042594}" type="parTrans" cxnId="{94CE403F-DC96-4E46-A792-963B13CD318F}">
      <dgm:prSet/>
      <dgm:spPr/>
      <dgm:t>
        <a:bodyPr/>
        <a:lstStyle/>
        <a:p>
          <a:endParaRPr lang="en-US"/>
        </a:p>
      </dgm:t>
    </dgm:pt>
    <dgm:pt modelId="{AE2AA828-EC50-4B67-8F36-B6E61ECECF37}" type="sibTrans" cxnId="{94CE403F-DC96-4E46-A792-963B13CD318F}">
      <dgm:prSet/>
      <dgm:spPr/>
      <dgm:t>
        <a:bodyPr/>
        <a:lstStyle/>
        <a:p>
          <a:endParaRPr lang="en-US"/>
        </a:p>
      </dgm:t>
    </dgm:pt>
    <dgm:pt modelId="{53E52CF5-C87E-43B0-9824-968CB5C36C8E}" type="pres">
      <dgm:prSet presAssocID="{F38ECEA0-C4B5-48BB-A527-DEB2FDDCF57B}" presName="root" presStyleCnt="0">
        <dgm:presLayoutVars>
          <dgm:dir/>
          <dgm:resizeHandles val="exact"/>
        </dgm:presLayoutVars>
      </dgm:prSet>
      <dgm:spPr/>
    </dgm:pt>
    <dgm:pt modelId="{6BF54781-02B2-4EDF-A192-FA3E872F4516}" type="pres">
      <dgm:prSet presAssocID="{B01108AB-EC80-4698-BF7E-CE8D197134B3}" presName="compNode" presStyleCnt="0"/>
      <dgm:spPr/>
    </dgm:pt>
    <dgm:pt modelId="{519F9588-BE53-4342-B898-0F4481FC2A45}" type="pres">
      <dgm:prSet presAssocID="{B01108AB-EC80-4698-BF7E-CE8D197134B3}" presName="bgRect" presStyleLbl="bgShp" presStyleIdx="0" presStyleCnt="3"/>
      <dgm:spPr/>
    </dgm:pt>
    <dgm:pt modelId="{E3EEEAF6-A68F-41BA-B39A-213B365D855D}" type="pres">
      <dgm:prSet presAssocID="{B01108AB-EC80-4698-BF7E-CE8D197134B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özler"/>
        </a:ext>
      </dgm:extLst>
    </dgm:pt>
    <dgm:pt modelId="{DB461DCE-BA97-4D6C-96E7-CEBBC1CF41DB}" type="pres">
      <dgm:prSet presAssocID="{B01108AB-EC80-4698-BF7E-CE8D197134B3}" presName="spaceRect" presStyleCnt="0"/>
      <dgm:spPr/>
    </dgm:pt>
    <dgm:pt modelId="{9C00CE26-32CC-4BCB-986D-DE0BBB6AB8DA}" type="pres">
      <dgm:prSet presAssocID="{B01108AB-EC80-4698-BF7E-CE8D197134B3}" presName="parTx" presStyleLbl="revTx" presStyleIdx="0" presStyleCnt="3">
        <dgm:presLayoutVars>
          <dgm:chMax val="0"/>
          <dgm:chPref val="0"/>
        </dgm:presLayoutVars>
      </dgm:prSet>
      <dgm:spPr/>
    </dgm:pt>
    <dgm:pt modelId="{A556C659-0737-4310-ADAA-290455710AB9}" type="pres">
      <dgm:prSet presAssocID="{20E961B7-E700-4858-A10E-DC771E479D8D}" presName="sibTrans" presStyleCnt="0"/>
      <dgm:spPr/>
    </dgm:pt>
    <dgm:pt modelId="{CF66240B-6954-4913-96A2-7F045302FA91}" type="pres">
      <dgm:prSet presAssocID="{DD72270C-5C43-4787-9935-E6F47FDE9EE3}" presName="compNode" presStyleCnt="0"/>
      <dgm:spPr/>
    </dgm:pt>
    <dgm:pt modelId="{0EEA306A-9467-47A4-A973-61A173A91A20}" type="pres">
      <dgm:prSet presAssocID="{DD72270C-5C43-4787-9935-E6F47FDE9EE3}" presName="bgRect" presStyleLbl="bgShp" presStyleIdx="1" presStyleCnt="3"/>
      <dgm:spPr/>
    </dgm:pt>
    <dgm:pt modelId="{53C75F7F-EFE7-4F95-911B-BB165E225EBC}" type="pres">
      <dgm:prSet presAssocID="{DD72270C-5C43-4787-9935-E6F47FDE9EE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rular"/>
        </a:ext>
      </dgm:extLst>
    </dgm:pt>
    <dgm:pt modelId="{AB69170B-C019-4C39-B1C0-DC0F2D72D187}" type="pres">
      <dgm:prSet presAssocID="{DD72270C-5C43-4787-9935-E6F47FDE9EE3}" presName="spaceRect" presStyleCnt="0"/>
      <dgm:spPr/>
    </dgm:pt>
    <dgm:pt modelId="{2E7651E2-0DA8-424E-BB94-42E9BD0693C3}" type="pres">
      <dgm:prSet presAssocID="{DD72270C-5C43-4787-9935-E6F47FDE9EE3}" presName="parTx" presStyleLbl="revTx" presStyleIdx="1" presStyleCnt="3">
        <dgm:presLayoutVars>
          <dgm:chMax val="0"/>
          <dgm:chPref val="0"/>
        </dgm:presLayoutVars>
      </dgm:prSet>
      <dgm:spPr/>
    </dgm:pt>
    <dgm:pt modelId="{C020D363-7180-44CE-8ADB-AF0144ED2508}" type="pres">
      <dgm:prSet presAssocID="{CFD70F3A-658E-4ADD-8725-913027FB767D}" presName="sibTrans" presStyleCnt="0"/>
      <dgm:spPr/>
    </dgm:pt>
    <dgm:pt modelId="{13858E64-6CD0-4DF6-A469-15D8B5C4B3D2}" type="pres">
      <dgm:prSet presAssocID="{56E5146B-0896-4331-93EC-51877F4066CE}" presName="compNode" presStyleCnt="0"/>
      <dgm:spPr/>
    </dgm:pt>
    <dgm:pt modelId="{C1E6CAA7-ED2C-480F-9917-DD4DF7B3E81B}" type="pres">
      <dgm:prSet presAssocID="{56E5146B-0896-4331-93EC-51877F4066CE}" presName="bgRect" presStyleLbl="bgShp" presStyleIdx="2" presStyleCnt="3"/>
      <dgm:spPr/>
    </dgm:pt>
    <dgm:pt modelId="{90E7E27D-42B5-479B-8CAD-F0EAA15125F5}" type="pres">
      <dgm:prSet presAssocID="{56E5146B-0896-4331-93EC-51877F4066C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vron Arrows"/>
        </a:ext>
      </dgm:extLst>
    </dgm:pt>
    <dgm:pt modelId="{54B94FF3-F8CA-4018-9BF6-5CD96358D54E}" type="pres">
      <dgm:prSet presAssocID="{56E5146B-0896-4331-93EC-51877F4066CE}" presName="spaceRect" presStyleCnt="0"/>
      <dgm:spPr/>
    </dgm:pt>
    <dgm:pt modelId="{F3C617B4-52CA-4899-ADA7-B6E440FBE296}" type="pres">
      <dgm:prSet presAssocID="{56E5146B-0896-4331-93EC-51877F4066CE}" presName="parTx" presStyleLbl="revTx" presStyleIdx="2" presStyleCnt="3">
        <dgm:presLayoutVars>
          <dgm:chMax val="0"/>
          <dgm:chPref val="0"/>
        </dgm:presLayoutVars>
      </dgm:prSet>
      <dgm:spPr/>
    </dgm:pt>
  </dgm:ptLst>
  <dgm:cxnLst>
    <dgm:cxn modelId="{94CE403F-DC96-4E46-A792-963B13CD318F}" srcId="{F38ECEA0-C4B5-48BB-A527-DEB2FDDCF57B}" destId="{56E5146B-0896-4331-93EC-51877F4066CE}" srcOrd="2" destOrd="0" parTransId="{FF5EAB44-728E-473C-9BC8-D32198042594}" sibTransId="{AE2AA828-EC50-4B67-8F36-B6E61ECECF37}"/>
    <dgm:cxn modelId="{92B41E4E-57D2-4BF2-96EF-1C3BC9B8826D}" type="presOf" srcId="{56E5146B-0896-4331-93EC-51877F4066CE}" destId="{F3C617B4-52CA-4899-ADA7-B6E440FBE296}" srcOrd="0" destOrd="0" presId="urn:microsoft.com/office/officeart/2018/2/layout/IconVerticalSolidList"/>
    <dgm:cxn modelId="{BF5D9AB9-0129-4855-A906-6BD274FDA80F}" type="presOf" srcId="{F38ECEA0-C4B5-48BB-A527-DEB2FDDCF57B}" destId="{53E52CF5-C87E-43B0-9824-968CB5C36C8E}" srcOrd="0" destOrd="0" presId="urn:microsoft.com/office/officeart/2018/2/layout/IconVerticalSolidList"/>
    <dgm:cxn modelId="{CF32A0C1-2CD4-4A3B-8E40-5E93B1017B02}" srcId="{F38ECEA0-C4B5-48BB-A527-DEB2FDDCF57B}" destId="{DD72270C-5C43-4787-9935-E6F47FDE9EE3}" srcOrd="1" destOrd="0" parTransId="{DD627CD6-098E-407B-9A07-4129244237A9}" sibTransId="{CFD70F3A-658E-4ADD-8725-913027FB767D}"/>
    <dgm:cxn modelId="{23DB6ED8-7AFF-4F7F-A8F8-A13AB9A8FE70}" type="presOf" srcId="{B01108AB-EC80-4698-BF7E-CE8D197134B3}" destId="{9C00CE26-32CC-4BCB-986D-DE0BBB6AB8DA}" srcOrd="0" destOrd="0" presId="urn:microsoft.com/office/officeart/2018/2/layout/IconVerticalSolidList"/>
    <dgm:cxn modelId="{ED3D66DA-0C34-4B99-815C-1967FA851768}" type="presOf" srcId="{DD72270C-5C43-4787-9935-E6F47FDE9EE3}" destId="{2E7651E2-0DA8-424E-BB94-42E9BD0693C3}" srcOrd="0" destOrd="0" presId="urn:microsoft.com/office/officeart/2018/2/layout/IconVerticalSolidList"/>
    <dgm:cxn modelId="{63DCDADA-BA20-4BFB-8792-58C6E1AD5DEF}" srcId="{F38ECEA0-C4B5-48BB-A527-DEB2FDDCF57B}" destId="{B01108AB-EC80-4698-BF7E-CE8D197134B3}" srcOrd="0" destOrd="0" parTransId="{B5770917-8393-47F7-8E0A-FF9526EEAC3C}" sibTransId="{20E961B7-E700-4858-A10E-DC771E479D8D}"/>
    <dgm:cxn modelId="{69AAA4B3-8594-4206-AC98-6F52A199E0EB}" type="presParOf" srcId="{53E52CF5-C87E-43B0-9824-968CB5C36C8E}" destId="{6BF54781-02B2-4EDF-A192-FA3E872F4516}" srcOrd="0" destOrd="0" presId="urn:microsoft.com/office/officeart/2018/2/layout/IconVerticalSolidList"/>
    <dgm:cxn modelId="{F3EAA568-7E25-4943-97BC-66C9EBBCE069}" type="presParOf" srcId="{6BF54781-02B2-4EDF-A192-FA3E872F4516}" destId="{519F9588-BE53-4342-B898-0F4481FC2A45}" srcOrd="0" destOrd="0" presId="urn:microsoft.com/office/officeart/2018/2/layout/IconVerticalSolidList"/>
    <dgm:cxn modelId="{178BD83A-69F3-4882-9739-396C14D84598}" type="presParOf" srcId="{6BF54781-02B2-4EDF-A192-FA3E872F4516}" destId="{E3EEEAF6-A68F-41BA-B39A-213B365D855D}" srcOrd="1" destOrd="0" presId="urn:microsoft.com/office/officeart/2018/2/layout/IconVerticalSolidList"/>
    <dgm:cxn modelId="{4C968C50-EF2E-4C6E-8AEE-668D451CA8C1}" type="presParOf" srcId="{6BF54781-02B2-4EDF-A192-FA3E872F4516}" destId="{DB461DCE-BA97-4D6C-96E7-CEBBC1CF41DB}" srcOrd="2" destOrd="0" presId="urn:microsoft.com/office/officeart/2018/2/layout/IconVerticalSolidList"/>
    <dgm:cxn modelId="{F7FB4C05-DB55-4E93-A524-F8AA99C75ABC}" type="presParOf" srcId="{6BF54781-02B2-4EDF-A192-FA3E872F4516}" destId="{9C00CE26-32CC-4BCB-986D-DE0BBB6AB8DA}" srcOrd="3" destOrd="0" presId="urn:microsoft.com/office/officeart/2018/2/layout/IconVerticalSolidList"/>
    <dgm:cxn modelId="{466BFEE9-8B84-42E8-87E3-1496B263C505}" type="presParOf" srcId="{53E52CF5-C87E-43B0-9824-968CB5C36C8E}" destId="{A556C659-0737-4310-ADAA-290455710AB9}" srcOrd="1" destOrd="0" presId="urn:microsoft.com/office/officeart/2018/2/layout/IconVerticalSolidList"/>
    <dgm:cxn modelId="{18D0914D-EFBC-44BA-905C-DF0B6BF1FC4A}" type="presParOf" srcId="{53E52CF5-C87E-43B0-9824-968CB5C36C8E}" destId="{CF66240B-6954-4913-96A2-7F045302FA91}" srcOrd="2" destOrd="0" presId="urn:microsoft.com/office/officeart/2018/2/layout/IconVerticalSolidList"/>
    <dgm:cxn modelId="{89D28097-B6F4-438B-8577-2BED84B4AA29}" type="presParOf" srcId="{CF66240B-6954-4913-96A2-7F045302FA91}" destId="{0EEA306A-9467-47A4-A973-61A173A91A20}" srcOrd="0" destOrd="0" presId="urn:microsoft.com/office/officeart/2018/2/layout/IconVerticalSolidList"/>
    <dgm:cxn modelId="{35A8115E-2335-4695-8019-07E5111E6DA1}" type="presParOf" srcId="{CF66240B-6954-4913-96A2-7F045302FA91}" destId="{53C75F7F-EFE7-4F95-911B-BB165E225EBC}" srcOrd="1" destOrd="0" presId="urn:microsoft.com/office/officeart/2018/2/layout/IconVerticalSolidList"/>
    <dgm:cxn modelId="{C78E97D4-D40F-41F7-9AD4-56AA1868F82A}" type="presParOf" srcId="{CF66240B-6954-4913-96A2-7F045302FA91}" destId="{AB69170B-C019-4C39-B1C0-DC0F2D72D187}" srcOrd="2" destOrd="0" presId="urn:microsoft.com/office/officeart/2018/2/layout/IconVerticalSolidList"/>
    <dgm:cxn modelId="{CE2AF062-97D2-4E5E-91B2-7AC302F23A4F}" type="presParOf" srcId="{CF66240B-6954-4913-96A2-7F045302FA91}" destId="{2E7651E2-0DA8-424E-BB94-42E9BD0693C3}" srcOrd="3" destOrd="0" presId="urn:microsoft.com/office/officeart/2018/2/layout/IconVerticalSolidList"/>
    <dgm:cxn modelId="{1AF59710-EF52-45BF-8695-154BF5C83A39}" type="presParOf" srcId="{53E52CF5-C87E-43B0-9824-968CB5C36C8E}" destId="{C020D363-7180-44CE-8ADB-AF0144ED2508}" srcOrd="3" destOrd="0" presId="urn:microsoft.com/office/officeart/2018/2/layout/IconVerticalSolidList"/>
    <dgm:cxn modelId="{8F9FCADA-B923-4F4F-BFF4-478651AF79C5}" type="presParOf" srcId="{53E52CF5-C87E-43B0-9824-968CB5C36C8E}" destId="{13858E64-6CD0-4DF6-A469-15D8B5C4B3D2}" srcOrd="4" destOrd="0" presId="urn:microsoft.com/office/officeart/2018/2/layout/IconVerticalSolidList"/>
    <dgm:cxn modelId="{0A6F9249-5C0D-4747-ADE4-CC1D2A8A31A0}" type="presParOf" srcId="{13858E64-6CD0-4DF6-A469-15D8B5C4B3D2}" destId="{C1E6CAA7-ED2C-480F-9917-DD4DF7B3E81B}" srcOrd="0" destOrd="0" presId="urn:microsoft.com/office/officeart/2018/2/layout/IconVerticalSolidList"/>
    <dgm:cxn modelId="{2206DFF3-CB53-4BF2-BD55-A7C2E67FCBF7}" type="presParOf" srcId="{13858E64-6CD0-4DF6-A469-15D8B5C4B3D2}" destId="{90E7E27D-42B5-479B-8CAD-F0EAA15125F5}" srcOrd="1" destOrd="0" presId="urn:microsoft.com/office/officeart/2018/2/layout/IconVerticalSolidList"/>
    <dgm:cxn modelId="{C5DC4855-7506-467A-A074-1406C3C0B67A}" type="presParOf" srcId="{13858E64-6CD0-4DF6-A469-15D8B5C4B3D2}" destId="{54B94FF3-F8CA-4018-9BF6-5CD96358D54E}" srcOrd="2" destOrd="0" presId="urn:microsoft.com/office/officeart/2018/2/layout/IconVerticalSolidList"/>
    <dgm:cxn modelId="{BFCCBD4A-91B9-41C3-AE45-20F15E28E3CB}" type="presParOf" srcId="{13858E64-6CD0-4DF6-A469-15D8B5C4B3D2}" destId="{F3C617B4-52CA-4899-ADA7-B6E440FBE29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3AF5D3-7990-4FA5-B1F5-98D83077CBF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C172222-3A22-4206-B1A6-69704CD0CC77}">
      <dgm:prSet/>
      <dgm:spPr/>
      <dgm:t>
        <a:bodyPr/>
        <a:lstStyle/>
        <a:p>
          <a:r>
            <a:rPr lang="tr-TR"/>
            <a:t>Politikalar, şirketi karar almaya yönlendiren şart ve koşullardır. Prosedürler insanları herhangi bir faaliyet için yönlendiren sıralı adımlardır.</a:t>
          </a:r>
          <a:endParaRPr lang="en-US"/>
        </a:p>
      </dgm:t>
    </dgm:pt>
    <dgm:pt modelId="{0CA9882D-E5B1-44CE-B292-9E1D72C2075F}" type="parTrans" cxnId="{D29047E1-518D-4C75-92E8-FCF947E0A648}">
      <dgm:prSet/>
      <dgm:spPr/>
      <dgm:t>
        <a:bodyPr/>
        <a:lstStyle/>
        <a:p>
          <a:endParaRPr lang="en-US"/>
        </a:p>
      </dgm:t>
    </dgm:pt>
    <dgm:pt modelId="{4F58FE93-459C-405F-B108-E323B04FEAB9}" type="sibTrans" cxnId="{D29047E1-518D-4C75-92E8-FCF947E0A648}">
      <dgm:prSet/>
      <dgm:spPr/>
      <dgm:t>
        <a:bodyPr/>
        <a:lstStyle/>
        <a:p>
          <a:endParaRPr lang="en-US"/>
        </a:p>
      </dgm:t>
    </dgm:pt>
    <dgm:pt modelId="{A8CE4AAE-77B9-408C-8B1C-47DA955E8563}">
      <dgm:prSet/>
      <dgm:spPr/>
      <dgm:t>
        <a:bodyPr/>
        <a:lstStyle/>
        <a:p>
          <a:r>
            <a:rPr lang="tr-TR"/>
            <a:t>Politikalar, olağandışı ve alışılmadık bir duruma izin verdiği için zor ve hızlı kurallar değildir. Tersine, Prosedürler, serilerde takip edilmesi gereken, doğası gereği katıdır.</a:t>
          </a:r>
          <a:endParaRPr lang="en-US"/>
        </a:p>
      </dgm:t>
    </dgm:pt>
    <dgm:pt modelId="{9AD54B82-3EFD-43C2-B92C-380E96B1692D}" type="parTrans" cxnId="{50981FB3-AFC7-45F3-B216-08E3CFC2A892}">
      <dgm:prSet/>
      <dgm:spPr/>
      <dgm:t>
        <a:bodyPr/>
        <a:lstStyle/>
        <a:p>
          <a:endParaRPr lang="en-US"/>
        </a:p>
      </dgm:t>
    </dgm:pt>
    <dgm:pt modelId="{C4D6BFBB-DBEE-43D3-A58F-08981F7126C8}" type="sibTrans" cxnId="{50981FB3-AFC7-45F3-B216-08E3CFC2A892}">
      <dgm:prSet/>
      <dgm:spPr/>
      <dgm:t>
        <a:bodyPr/>
        <a:lstStyle/>
        <a:p>
          <a:endParaRPr lang="en-US"/>
        </a:p>
      </dgm:t>
    </dgm:pt>
    <dgm:pt modelId="{A27C85FA-4BFB-489A-9572-8D41CB236FC6}">
      <dgm:prSet/>
      <dgm:spPr/>
      <dgm:t>
        <a:bodyPr/>
        <a:lstStyle/>
        <a:p>
          <a:r>
            <a:rPr lang="tr-TR"/>
            <a:t>Politikalar kuruluşun nihai misyonunu yansıtır. Prosedürlerin aksine, politikaların pratik uygulamasını göstermek için yapılır.</a:t>
          </a:r>
          <a:endParaRPr lang="en-US"/>
        </a:p>
      </dgm:t>
    </dgm:pt>
    <dgm:pt modelId="{4FA2362E-9397-444F-A666-D07FC5F379D4}" type="parTrans" cxnId="{F93F38AD-0BFC-4057-9E02-A954B088B8E0}">
      <dgm:prSet/>
      <dgm:spPr/>
      <dgm:t>
        <a:bodyPr/>
        <a:lstStyle/>
        <a:p>
          <a:endParaRPr lang="en-US"/>
        </a:p>
      </dgm:t>
    </dgm:pt>
    <dgm:pt modelId="{3890BAFC-7C36-4105-8E60-1ED753215313}" type="sibTrans" cxnId="{F93F38AD-0BFC-4057-9E02-A954B088B8E0}">
      <dgm:prSet/>
      <dgm:spPr/>
      <dgm:t>
        <a:bodyPr/>
        <a:lstStyle/>
        <a:p>
          <a:endParaRPr lang="en-US"/>
        </a:p>
      </dgm:t>
    </dgm:pt>
    <dgm:pt modelId="{6C00A74E-A730-4ABD-9433-EADFE0D9A1CC}">
      <dgm:prSet/>
      <dgm:spPr/>
      <dgm:t>
        <a:bodyPr/>
        <a:lstStyle/>
        <a:p>
          <a:r>
            <a:rPr lang="tr-TR"/>
            <a:t>Stratejileri desteklemek için politikalar yapılırken, Prosedürler programların uygulanmasında yardımcı olmaktadır.</a:t>
          </a:r>
          <a:endParaRPr lang="en-US"/>
        </a:p>
      </dgm:t>
    </dgm:pt>
    <dgm:pt modelId="{3A6D195A-60E0-4222-AD71-403BCA59E444}" type="parTrans" cxnId="{8726AD50-3D42-4D43-9B36-6F5ED68E4137}">
      <dgm:prSet/>
      <dgm:spPr/>
      <dgm:t>
        <a:bodyPr/>
        <a:lstStyle/>
        <a:p>
          <a:endParaRPr lang="en-US"/>
        </a:p>
      </dgm:t>
    </dgm:pt>
    <dgm:pt modelId="{050E9913-E820-4DAE-BD23-3C77ACA3A0D2}" type="sibTrans" cxnId="{8726AD50-3D42-4D43-9B36-6F5ED68E4137}">
      <dgm:prSet/>
      <dgm:spPr/>
      <dgm:t>
        <a:bodyPr/>
        <a:lstStyle/>
        <a:p>
          <a:endParaRPr lang="en-US"/>
        </a:p>
      </dgm:t>
    </dgm:pt>
    <dgm:pt modelId="{DFA88EDB-4101-47FD-86AB-EB3E78F90FF1}">
      <dgm:prSet/>
      <dgm:spPr/>
      <dgm:t>
        <a:bodyPr/>
        <a:lstStyle/>
        <a:p>
          <a:r>
            <a:rPr lang="tr-TR"/>
            <a:t>Politikalar karar odaklı, ancak prosedürler eylem odaklı.</a:t>
          </a:r>
          <a:endParaRPr lang="en-US"/>
        </a:p>
      </dgm:t>
    </dgm:pt>
    <dgm:pt modelId="{6820F7FB-F590-4D11-AD30-F2C969FE10A0}" type="parTrans" cxnId="{7BB69455-0EEF-4CB0-A6A7-4D393767F3E0}">
      <dgm:prSet/>
      <dgm:spPr/>
      <dgm:t>
        <a:bodyPr/>
        <a:lstStyle/>
        <a:p>
          <a:endParaRPr lang="en-US"/>
        </a:p>
      </dgm:t>
    </dgm:pt>
    <dgm:pt modelId="{28F42A6D-8142-4B1E-82D7-F2074A8A6BB2}" type="sibTrans" cxnId="{7BB69455-0EEF-4CB0-A6A7-4D393767F3E0}">
      <dgm:prSet/>
      <dgm:spPr/>
      <dgm:t>
        <a:bodyPr/>
        <a:lstStyle/>
        <a:p>
          <a:endParaRPr lang="en-US"/>
        </a:p>
      </dgm:t>
    </dgm:pt>
    <dgm:pt modelId="{042646CE-F4DB-4E5A-A5AF-FE7ACA2E65E1}">
      <dgm:prSet/>
      <dgm:spPr/>
      <dgm:t>
        <a:bodyPr/>
        <a:lstStyle/>
        <a:p>
          <a:r>
            <a:rPr lang="tr-TR"/>
            <a:t>Politikaların, etkilenen insanlar tarafından iyice kabul edilmesi gerekir. Öte yandan, prosedürde metodik bir süreç bulunmalıdır.</a:t>
          </a:r>
          <a:endParaRPr lang="en-US"/>
        </a:p>
      </dgm:t>
    </dgm:pt>
    <dgm:pt modelId="{DEEA627C-9D5A-41D8-BBBF-A6A17F8F5A14}" type="parTrans" cxnId="{B9E51E69-D6E9-47C9-8775-6A38E41E064E}">
      <dgm:prSet/>
      <dgm:spPr/>
      <dgm:t>
        <a:bodyPr/>
        <a:lstStyle/>
        <a:p>
          <a:endParaRPr lang="en-US"/>
        </a:p>
      </dgm:t>
    </dgm:pt>
    <dgm:pt modelId="{38EF6943-08B7-4F62-AC44-462D301B0E0D}" type="sibTrans" cxnId="{B9E51E69-D6E9-47C9-8775-6A38E41E064E}">
      <dgm:prSet/>
      <dgm:spPr/>
      <dgm:t>
        <a:bodyPr/>
        <a:lstStyle/>
        <a:p>
          <a:endParaRPr lang="en-US"/>
        </a:p>
      </dgm:t>
    </dgm:pt>
    <dgm:pt modelId="{2A006495-8CC0-4146-81B7-5946F3FF2947}" type="pres">
      <dgm:prSet presAssocID="{8A3AF5D3-7990-4FA5-B1F5-98D83077CBFA}" presName="root" presStyleCnt="0">
        <dgm:presLayoutVars>
          <dgm:dir/>
          <dgm:resizeHandles val="exact"/>
        </dgm:presLayoutVars>
      </dgm:prSet>
      <dgm:spPr/>
    </dgm:pt>
    <dgm:pt modelId="{FC18BB97-CDCE-46F9-ADF3-8D09456782A3}" type="pres">
      <dgm:prSet presAssocID="{5C172222-3A22-4206-B1A6-69704CD0CC77}" presName="compNode" presStyleCnt="0"/>
      <dgm:spPr/>
    </dgm:pt>
    <dgm:pt modelId="{A03EF2D5-6C9F-4804-A540-F42E1B8D67E4}" type="pres">
      <dgm:prSet presAssocID="{5C172222-3A22-4206-B1A6-69704CD0CC77}" presName="bgRect" presStyleLbl="bgShp" presStyleIdx="0" presStyleCnt="6"/>
      <dgm:spPr/>
    </dgm:pt>
    <dgm:pt modelId="{025CC447-F8B0-4A8A-9EB0-D4CCA4C49A99}" type="pres">
      <dgm:prSet presAssocID="{5C172222-3A22-4206-B1A6-69704CD0CC7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x trolley"/>
        </a:ext>
      </dgm:extLst>
    </dgm:pt>
    <dgm:pt modelId="{07C32435-A378-47CF-B6A3-5456D13901B5}" type="pres">
      <dgm:prSet presAssocID="{5C172222-3A22-4206-B1A6-69704CD0CC77}" presName="spaceRect" presStyleCnt="0"/>
      <dgm:spPr/>
    </dgm:pt>
    <dgm:pt modelId="{05B34F65-B76B-4789-B69C-F37C3AA52CBF}" type="pres">
      <dgm:prSet presAssocID="{5C172222-3A22-4206-B1A6-69704CD0CC77}" presName="parTx" presStyleLbl="revTx" presStyleIdx="0" presStyleCnt="6">
        <dgm:presLayoutVars>
          <dgm:chMax val="0"/>
          <dgm:chPref val="0"/>
        </dgm:presLayoutVars>
      </dgm:prSet>
      <dgm:spPr/>
    </dgm:pt>
    <dgm:pt modelId="{01873A24-2EBB-431D-8BDB-BD5FF5618F5E}" type="pres">
      <dgm:prSet presAssocID="{4F58FE93-459C-405F-B108-E323B04FEAB9}" presName="sibTrans" presStyleCnt="0"/>
      <dgm:spPr/>
    </dgm:pt>
    <dgm:pt modelId="{1B65DC50-58B5-4395-830B-8B6F5D1B553D}" type="pres">
      <dgm:prSet presAssocID="{A8CE4AAE-77B9-408C-8B1C-47DA955E8563}" presName="compNode" presStyleCnt="0"/>
      <dgm:spPr/>
    </dgm:pt>
    <dgm:pt modelId="{34DA6B8D-8158-4093-B371-805BC977CAB7}" type="pres">
      <dgm:prSet presAssocID="{A8CE4AAE-77B9-408C-8B1C-47DA955E8563}" presName="bgRect" presStyleLbl="bgShp" presStyleIdx="1" presStyleCnt="6"/>
      <dgm:spPr/>
    </dgm:pt>
    <dgm:pt modelId="{29B8F789-09C0-45F6-8F84-E535FD23499A}" type="pres">
      <dgm:prSet presAssocID="{A8CE4AAE-77B9-408C-8B1C-47DA955E8563}"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ronometre"/>
        </a:ext>
      </dgm:extLst>
    </dgm:pt>
    <dgm:pt modelId="{63A5921D-59D7-45A0-9D3B-D2B3772A1CE4}" type="pres">
      <dgm:prSet presAssocID="{A8CE4AAE-77B9-408C-8B1C-47DA955E8563}" presName="spaceRect" presStyleCnt="0"/>
      <dgm:spPr/>
    </dgm:pt>
    <dgm:pt modelId="{23A54872-1351-4947-8169-D3D45F3E137E}" type="pres">
      <dgm:prSet presAssocID="{A8CE4AAE-77B9-408C-8B1C-47DA955E8563}" presName="parTx" presStyleLbl="revTx" presStyleIdx="1" presStyleCnt="6">
        <dgm:presLayoutVars>
          <dgm:chMax val="0"/>
          <dgm:chPref val="0"/>
        </dgm:presLayoutVars>
      </dgm:prSet>
      <dgm:spPr/>
    </dgm:pt>
    <dgm:pt modelId="{0FAB4D3B-1330-42BC-A250-71E7B5C98CE1}" type="pres">
      <dgm:prSet presAssocID="{C4D6BFBB-DBEE-43D3-A58F-08981F7126C8}" presName="sibTrans" presStyleCnt="0"/>
      <dgm:spPr/>
    </dgm:pt>
    <dgm:pt modelId="{73B1A329-1022-417C-847E-F1611D97735B}" type="pres">
      <dgm:prSet presAssocID="{A27C85FA-4BFB-489A-9572-8D41CB236FC6}" presName="compNode" presStyleCnt="0"/>
      <dgm:spPr/>
    </dgm:pt>
    <dgm:pt modelId="{45010AEE-A63F-404B-AA23-7AC2AF9BFDF7}" type="pres">
      <dgm:prSet presAssocID="{A27C85FA-4BFB-489A-9572-8D41CB236FC6}" presName="bgRect" presStyleLbl="bgShp" presStyleIdx="2" presStyleCnt="6"/>
      <dgm:spPr/>
    </dgm:pt>
    <dgm:pt modelId="{796571E9-2A81-49ED-ACE4-FBBD711AAB7B}" type="pres">
      <dgm:prSet presAssocID="{A27C85FA-4BFB-489A-9572-8D41CB236FC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kış Çizelgesi"/>
        </a:ext>
      </dgm:extLst>
    </dgm:pt>
    <dgm:pt modelId="{2A97FEE1-99E6-49F9-9D1B-D5D8F66DAC97}" type="pres">
      <dgm:prSet presAssocID="{A27C85FA-4BFB-489A-9572-8D41CB236FC6}" presName="spaceRect" presStyleCnt="0"/>
      <dgm:spPr/>
    </dgm:pt>
    <dgm:pt modelId="{5D3321CC-6FB8-45F4-A01C-0FC54DA29612}" type="pres">
      <dgm:prSet presAssocID="{A27C85FA-4BFB-489A-9572-8D41CB236FC6}" presName="parTx" presStyleLbl="revTx" presStyleIdx="2" presStyleCnt="6">
        <dgm:presLayoutVars>
          <dgm:chMax val="0"/>
          <dgm:chPref val="0"/>
        </dgm:presLayoutVars>
      </dgm:prSet>
      <dgm:spPr/>
    </dgm:pt>
    <dgm:pt modelId="{8CF44069-73FB-48D6-B925-0ABE5E995AD7}" type="pres">
      <dgm:prSet presAssocID="{3890BAFC-7C36-4105-8E60-1ED753215313}" presName="sibTrans" presStyleCnt="0"/>
      <dgm:spPr/>
    </dgm:pt>
    <dgm:pt modelId="{63EDE761-9FFF-4A38-BD27-62E75435E0D3}" type="pres">
      <dgm:prSet presAssocID="{6C00A74E-A730-4ABD-9433-EADFE0D9A1CC}" presName="compNode" presStyleCnt="0"/>
      <dgm:spPr/>
    </dgm:pt>
    <dgm:pt modelId="{2A7EE5C7-04C6-47FA-869B-B4777E265CCD}" type="pres">
      <dgm:prSet presAssocID="{6C00A74E-A730-4ABD-9433-EADFE0D9A1CC}" presName="bgRect" presStyleLbl="bgShp" presStyleIdx="3" presStyleCnt="6"/>
      <dgm:spPr/>
    </dgm:pt>
    <dgm:pt modelId="{F3DC2774-DFA2-43A0-A348-4FBA00B3B12C}" type="pres">
      <dgm:prSet presAssocID="{6C00A74E-A730-4ABD-9433-EADFE0D9A1C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aptan"/>
        </a:ext>
      </dgm:extLst>
    </dgm:pt>
    <dgm:pt modelId="{A0A3BB44-C66F-4D72-89FF-56D4640AF131}" type="pres">
      <dgm:prSet presAssocID="{6C00A74E-A730-4ABD-9433-EADFE0D9A1CC}" presName="spaceRect" presStyleCnt="0"/>
      <dgm:spPr/>
    </dgm:pt>
    <dgm:pt modelId="{3F4D1A70-3E0D-490D-9233-6F3ABFAA9627}" type="pres">
      <dgm:prSet presAssocID="{6C00A74E-A730-4ABD-9433-EADFE0D9A1CC}" presName="parTx" presStyleLbl="revTx" presStyleIdx="3" presStyleCnt="6">
        <dgm:presLayoutVars>
          <dgm:chMax val="0"/>
          <dgm:chPref val="0"/>
        </dgm:presLayoutVars>
      </dgm:prSet>
      <dgm:spPr/>
    </dgm:pt>
    <dgm:pt modelId="{061B8102-0033-44A1-8A23-5BA501AC2CA6}" type="pres">
      <dgm:prSet presAssocID="{050E9913-E820-4DAE-BD23-3C77ACA3A0D2}" presName="sibTrans" presStyleCnt="0"/>
      <dgm:spPr/>
    </dgm:pt>
    <dgm:pt modelId="{96EDED17-C886-4D76-BA77-6590C35127BA}" type="pres">
      <dgm:prSet presAssocID="{DFA88EDB-4101-47FD-86AB-EB3E78F90FF1}" presName="compNode" presStyleCnt="0"/>
      <dgm:spPr/>
    </dgm:pt>
    <dgm:pt modelId="{B414DFA0-EA8A-4DE9-87DC-53C576992C80}" type="pres">
      <dgm:prSet presAssocID="{DFA88EDB-4101-47FD-86AB-EB3E78F90FF1}" presName="bgRect" presStyleLbl="bgShp" presStyleIdx="4" presStyleCnt="6"/>
      <dgm:spPr/>
    </dgm:pt>
    <dgm:pt modelId="{D76E9F76-36F2-4A11-AC03-D5A014B9845E}" type="pres">
      <dgm:prSet presAssocID="{DFA88EDB-4101-47FD-86AB-EB3E78F90FF1}"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okmak"/>
        </a:ext>
      </dgm:extLst>
    </dgm:pt>
    <dgm:pt modelId="{6051152F-A706-4288-B224-8F6156244DF9}" type="pres">
      <dgm:prSet presAssocID="{DFA88EDB-4101-47FD-86AB-EB3E78F90FF1}" presName="spaceRect" presStyleCnt="0"/>
      <dgm:spPr/>
    </dgm:pt>
    <dgm:pt modelId="{081C326F-B087-43CA-8F7A-F6650E3554B3}" type="pres">
      <dgm:prSet presAssocID="{DFA88EDB-4101-47FD-86AB-EB3E78F90FF1}" presName="parTx" presStyleLbl="revTx" presStyleIdx="4" presStyleCnt="6">
        <dgm:presLayoutVars>
          <dgm:chMax val="0"/>
          <dgm:chPref val="0"/>
        </dgm:presLayoutVars>
      </dgm:prSet>
      <dgm:spPr/>
    </dgm:pt>
    <dgm:pt modelId="{BBAAA05F-3330-433C-BBF3-72A5169D8DDF}" type="pres">
      <dgm:prSet presAssocID="{28F42A6D-8142-4B1E-82D7-F2074A8A6BB2}" presName="sibTrans" presStyleCnt="0"/>
      <dgm:spPr/>
    </dgm:pt>
    <dgm:pt modelId="{64C3268E-DFC8-4D61-9DD3-F2F058B42E1B}" type="pres">
      <dgm:prSet presAssocID="{042646CE-F4DB-4E5A-A5AF-FE7ACA2E65E1}" presName="compNode" presStyleCnt="0"/>
      <dgm:spPr/>
    </dgm:pt>
    <dgm:pt modelId="{96B59A5A-2A6E-4AF9-9196-14661233EA51}" type="pres">
      <dgm:prSet presAssocID="{042646CE-F4DB-4E5A-A5AF-FE7ACA2E65E1}" presName="bgRect" presStyleLbl="bgShp" presStyleIdx="5" presStyleCnt="6"/>
      <dgm:spPr/>
    </dgm:pt>
    <dgm:pt modelId="{C1128D2A-8429-47D9-A3AC-12872EE2818E}" type="pres">
      <dgm:prSet presAssocID="{042646CE-F4DB-4E5A-A5AF-FE7ACA2E65E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ircular Flowchart"/>
        </a:ext>
      </dgm:extLst>
    </dgm:pt>
    <dgm:pt modelId="{628D9764-85BA-4930-BB49-55863F7299E0}" type="pres">
      <dgm:prSet presAssocID="{042646CE-F4DB-4E5A-A5AF-FE7ACA2E65E1}" presName="spaceRect" presStyleCnt="0"/>
      <dgm:spPr/>
    </dgm:pt>
    <dgm:pt modelId="{0F404653-A8D2-43CE-B154-99E29AFCC6C1}" type="pres">
      <dgm:prSet presAssocID="{042646CE-F4DB-4E5A-A5AF-FE7ACA2E65E1}" presName="parTx" presStyleLbl="revTx" presStyleIdx="5" presStyleCnt="6">
        <dgm:presLayoutVars>
          <dgm:chMax val="0"/>
          <dgm:chPref val="0"/>
        </dgm:presLayoutVars>
      </dgm:prSet>
      <dgm:spPr/>
    </dgm:pt>
  </dgm:ptLst>
  <dgm:cxnLst>
    <dgm:cxn modelId="{D8144903-43BE-4FCD-84FE-B279128861BE}" type="presOf" srcId="{8A3AF5D3-7990-4FA5-B1F5-98D83077CBFA}" destId="{2A006495-8CC0-4146-81B7-5946F3FF2947}" srcOrd="0" destOrd="0" presId="urn:microsoft.com/office/officeart/2018/2/layout/IconVerticalSolidList"/>
    <dgm:cxn modelId="{5C9F1515-AF4A-46BB-BFB3-249F9F20F7E0}" type="presOf" srcId="{A27C85FA-4BFB-489A-9572-8D41CB236FC6}" destId="{5D3321CC-6FB8-45F4-A01C-0FC54DA29612}" srcOrd="0" destOrd="0" presId="urn:microsoft.com/office/officeart/2018/2/layout/IconVerticalSolidList"/>
    <dgm:cxn modelId="{6C433827-71BF-44DA-8B77-11BA4142FB5C}" type="presOf" srcId="{5C172222-3A22-4206-B1A6-69704CD0CC77}" destId="{05B34F65-B76B-4789-B69C-F37C3AA52CBF}" srcOrd="0" destOrd="0" presId="urn:microsoft.com/office/officeart/2018/2/layout/IconVerticalSolidList"/>
    <dgm:cxn modelId="{F9FC2A5E-E3D6-4BAE-B55F-820B7B5AE419}" type="presOf" srcId="{A8CE4AAE-77B9-408C-8B1C-47DA955E8563}" destId="{23A54872-1351-4947-8169-D3D45F3E137E}" srcOrd="0" destOrd="0" presId="urn:microsoft.com/office/officeart/2018/2/layout/IconVerticalSolidList"/>
    <dgm:cxn modelId="{B9E51E69-D6E9-47C9-8775-6A38E41E064E}" srcId="{8A3AF5D3-7990-4FA5-B1F5-98D83077CBFA}" destId="{042646CE-F4DB-4E5A-A5AF-FE7ACA2E65E1}" srcOrd="5" destOrd="0" parTransId="{DEEA627C-9D5A-41D8-BBBF-A6A17F8F5A14}" sibTransId="{38EF6943-08B7-4F62-AC44-462D301B0E0D}"/>
    <dgm:cxn modelId="{8726AD50-3D42-4D43-9B36-6F5ED68E4137}" srcId="{8A3AF5D3-7990-4FA5-B1F5-98D83077CBFA}" destId="{6C00A74E-A730-4ABD-9433-EADFE0D9A1CC}" srcOrd="3" destOrd="0" parTransId="{3A6D195A-60E0-4222-AD71-403BCA59E444}" sibTransId="{050E9913-E820-4DAE-BD23-3C77ACA3A0D2}"/>
    <dgm:cxn modelId="{7BB69455-0EEF-4CB0-A6A7-4D393767F3E0}" srcId="{8A3AF5D3-7990-4FA5-B1F5-98D83077CBFA}" destId="{DFA88EDB-4101-47FD-86AB-EB3E78F90FF1}" srcOrd="4" destOrd="0" parTransId="{6820F7FB-F590-4D11-AD30-F2C969FE10A0}" sibTransId="{28F42A6D-8142-4B1E-82D7-F2074A8A6BB2}"/>
    <dgm:cxn modelId="{CFBF1577-36A8-40ED-8B94-195F0790EBEF}" type="presOf" srcId="{DFA88EDB-4101-47FD-86AB-EB3E78F90FF1}" destId="{081C326F-B087-43CA-8F7A-F6650E3554B3}" srcOrd="0" destOrd="0" presId="urn:microsoft.com/office/officeart/2018/2/layout/IconVerticalSolidList"/>
    <dgm:cxn modelId="{6A90F393-FFA4-4A4F-9F98-3C43A790684E}" type="presOf" srcId="{042646CE-F4DB-4E5A-A5AF-FE7ACA2E65E1}" destId="{0F404653-A8D2-43CE-B154-99E29AFCC6C1}" srcOrd="0" destOrd="0" presId="urn:microsoft.com/office/officeart/2018/2/layout/IconVerticalSolidList"/>
    <dgm:cxn modelId="{4ED509A6-BCB3-4A3D-9DFE-1777133AD050}" type="presOf" srcId="{6C00A74E-A730-4ABD-9433-EADFE0D9A1CC}" destId="{3F4D1A70-3E0D-490D-9233-6F3ABFAA9627}" srcOrd="0" destOrd="0" presId="urn:microsoft.com/office/officeart/2018/2/layout/IconVerticalSolidList"/>
    <dgm:cxn modelId="{F93F38AD-0BFC-4057-9E02-A954B088B8E0}" srcId="{8A3AF5D3-7990-4FA5-B1F5-98D83077CBFA}" destId="{A27C85FA-4BFB-489A-9572-8D41CB236FC6}" srcOrd="2" destOrd="0" parTransId="{4FA2362E-9397-444F-A666-D07FC5F379D4}" sibTransId="{3890BAFC-7C36-4105-8E60-1ED753215313}"/>
    <dgm:cxn modelId="{50981FB3-AFC7-45F3-B216-08E3CFC2A892}" srcId="{8A3AF5D3-7990-4FA5-B1F5-98D83077CBFA}" destId="{A8CE4AAE-77B9-408C-8B1C-47DA955E8563}" srcOrd="1" destOrd="0" parTransId="{9AD54B82-3EFD-43C2-B92C-380E96B1692D}" sibTransId="{C4D6BFBB-DBEE-43D3-A58F-08981F7126C8}"/>
    <dgm:cxn modelId="{D29047E1-518D-4C75-92E8-FCF947E0A648}" srcId="{8A3AF5D3-7990-4FA5-B1F5-98D83077CBFA}" destId="{5C172222-3A22-4206-B1A6-69704CD0CC77}" srcOrd="0" destOrd="0" parTransId="{0CA9882D-E5B1-44CE-B292-9E1D72C2075F}" sibTransId="{4F58FE93-459C-405F-B108-E323B04FEAB9}"/>
    <dgm:cxn modelId="{6EFF1982-EC05-46EF-ACED-104437E5C104}" type="presParOf" srcId="{2A006495-8CC0-4146-81B7-5946F3FF2947}" destId="{FC18BB97-CDCE-46F9-ADF3-8D09456782A3}" srcOrd="0" destOrd="0" presId="urn:microsoft.com/office/officeart/2018/2/layout/IconVerticalSolidList"/>
    <dgm:cxn modelId="{49C1FE60-671C-428B-B65D-2856F74B9A2F}" type="presParOf" srcId="{FC18BB97-CDCE-46F9-ADF3-8D09456782A3}" destId="{A03EF2D5-6C9F-4804-A540-F42E1B8D67E4}" srcOrd="0" destOrd="0" presId="urn:microsoft.com/office/officeart/2018/2/layout/IconVerticalSolidList"/>
    <dgm:cxn modelId="{87AD0204-A006-4BA4-AD8E-04CBE8187086}" type="presParOf" srcId="{FC18BB97-CDCE-46F9-ADF3-8D09456782A3}" destId="{025CC447-F8B0-4A8A-9EB0-D4CCA4C49A99}" srcOrd="1" destOrd="0" presId="urn:microsoft.com/office/officeart/2018/2/layout/IconVerticalSolidList"/>
    <dgm:cxn modelId="{BCC62A3D-41B2-4BD6-8051-A1A420145F73}" type="presParOf" srcId="{FC18BB97-CDCE-46F9-ADF3-8D09456782A3}" destId="{07C32435-A378-47CF-B6A3-5456D13901B5}" srcOrd="2" destOrd="0" presId="urn:microsoft.com/office/officeart/2018/2/layout/IconVerticalSolidList"/>
    <dgm:cxn modelId="{1DA13C21-0C2E-439F-973B-DB881A8E7201}" type="presParOf" srcId="{FC18BB97-CDCE-46F9-ADF3-8D09456782A3}" destId="{05B34F65-B76B-4789-B69C-F37C3AA52CBF}" srcOrd="3" destOrd="0" presId="urn:microsoft.com/office/officeart/2018/2/layout/IconVerticalSolidList"/>
    <dgm:cxn modelId="{DC0B3652-FECC-4B3F-9AB7-29AF16D144AA}" type="presParOf" srcId="{2A006495-8CC0-4146-81B7-5946F3FF2947}" destId="{01873A24-2EBB-431D-8BDB-BD5FF5618F5E}" srcOrd="1" destOrd="0" presId="urn:microsoft.com/office/officeart/2018/2/layout/IconVerticalSolidList"/>
    <dgm:cxn modelId="{E4D5D4B4-DFF1-4384-BB51-A613CF5C4230}" type="presParOf" srcId="{2A006495-8CC0-4146-81B7-5946F3FF2947}" destId="{1B65DC50-58B5-4395-830B-8B6F5D1B553D}" srcOrd="2" destOrd="0" presId="urn:microsoft.com/office/officeart/2018/2/layout/IconVerticalSolidList"/>
    <dgm:cxn modelId="{CDA55FD4-C9B3-40ED-8735-F01CB96719AA}" type="presParOf" srcId="{1B65DC50-58B5-4395-830B-8B6F5D1B553D}" destId="{34DA6B8D-8158-4093-B371-805BC977CAB7}" srcOrd="0" destOrd="0" presId="urn:microsoft.com/office/officeart/2018/2/layout/IconVerticalSolidList"/>
    <dgm:cxn modelId="{FEB66A69-2407-40C0-A287-3B6C14321FAB}" type="presParOf" srcId="{1B65DC50-58B5-4395-830B-8B6F5D1B553D}" destId="{29B8F789-09C0-45F6-8F84-E535FD23499A}" srcOrd="1" destOrd="0" presId="urn:microsoft.com/office/officeart/2018/2/layout/IconVerticalSolidList"/>
    <dgm:cxn modelId="{C6EBE24D-9B2D-4A38-8F13-3BDC21BC17E5}" type="presParOf" srcId="{1B65DC50-58B5-4395-830B-8B6F5D1B553D}" destId="{63A5921D-59D7-45A0-9D3B-D2B3772A1CE4}" srcOrd="2" destOrd="0" presId="urn:microsoft.com/office/officeart/2018/2/layout/IconVerticalSolidList"/>
    <dgm:cxn modelId="{4FDA9DDC-3B2C-489C-A64D-AAA7B596F8C3}" type="presParOf" srcId="{1B65DC50-58B5-4395-830B-8B6F5D1B553D}" destId="{23A54872-1351-4947-8169-D3D45F3E137E}" srcOrd="3" destOrd="0" presId="urn:microsoft.com/office/officeart/2018/2/layout/IconVerticalSolidList"/>
    <dgm:cxn modelId="{EE78A326-C705-4A92-8162-B6B140EE8EA5}" type="presParOf" srcId="{2A006495-8CC0-4146-81B7-5946F3FF2947}" destId="{0FAB4D3B-1330-42BC-A250-71E7B5C98CE1}" srcOrd="3" destOrd="0" presId="urn:microsoft.com/office/officeart/2018/2/layout/IconVerticalSolidList"/>
    <dgm:cxn modelId="{FAE218BB-C558-4CD0-A07E-4E9D68148250}" type="presParOf" srcId="{2A006495-8CC0-4146-81B7-5946F3FF2947}" destId="{73B1A329-1022-417C-847E-F1611D97735B}" srcOrd="4" destOrd="0" presId="urn:microsoft.com/office/officeart/2018/2/layout/IconVerticalSolidList"/>
    <dgm:cxn modelId="{43175E52-AA94-4224-8532-DCDD28F65605}" type="presParOf" srcId="{73B1A329-1022-417C-847E-F1611D97735B}" destId="{45010AEE-A63F-404B-AA23-7AC2AF9BFDF7}" srcOrd="0" destOrd="0" presId="urn:microsoft.com/office/officeart/2018/2/layout/IconVerticalSolidList"/>
    <dgm:cxn modelId="{197260A2-028B-4A58-A693-8FF854B8C700}" type="presParOf" srcId="{73B1A329-1022-417C-847E-F1611D97735B}" destId="{796571E9-2A81-49ED-ACE4-FBBD711AAB7B}" srcOrd="1" destOrd="0" presId="urn:microsoft.com/office/officeart/2018/2/layout/IconVerticalSolidList"/>
    <dgm:cxn modelId="{BCB13ADE-BF36-4700-99FD-072492160D9D}" type="presParOf" srcId="{73B1A329-1022-417C-847E-F1611D97735B}" destId="{2A97FEE1-99E6-49F9-9D1B-D5D8F66DAC97}" srcOrd="2" destOrd="0" presId="urn:microsoft.com/office/officeart/2018/2/layout/IconVerticalSolidList"/>
    <dgm:cxn modelId="{4B3904FF-66D2-4A0A-BEFA-8C97AFB15DAF}" type="presParOf" srcId="{73B1A329-1022-417C-847E-F1611D97735B}" destId="{5D3321CC-6FB8-45F4-A01C-0FC54DA29612}" srcOrd="3" destOrd="0" presId="urn:microsoft.com/office/officeart/2018/2/layout/IconVerticalSolidList"/>
    <dgm:cxn modelId="{F77F3C3C-CDBC-4036-A7BA-8BB66C8A7963}" type="presParOf" srcId="{2A006495-8CC0-4146-81B7-5946F3FF2947}" destId="{8CF44069-73FB-48D6-B925-0ABE5E995AD7}" srcOrd="5" destOrd="0" presId="urn:microsoft.com/office/officeart/2018/2/layout/IconVerticalSolidList"/>
    <dgm:cxn modelId="{3774CA35-25A8-454D-A3D2-C80188A0499E}" type="presParOf" srcId="{2A006495-8CC0-4146-81B7-5946F3FF2947}" destId="{63EDE761-9FFF-4A38-BD27-62E75435E0D3}" srcOrd="6" destOrd="0" presId="urn:microsoft.com/office/officeart/2018/2/layout/IconVerticalSolidList"/>
    <dgm:cxn modelId="{5DE028F7-348B-4A43-8AE8-F4ED5DDF9508}" type="presParOf" srcId="{63EDE761-9FFF-4A38-BD27-62E75435E0D3}" destId="{2A7EE5C7-04C6-47FA-869B-B4777E265CCD}" srcOrd="0" destOrd="0" presId="urn:microsoft.com/office/officeart/2018/2/layout/IconVerticalSolidList"/>
    <dgm:cxn modelId="{54DE0CEF-4DD4-4F8D-BEF4-D769C3FFA2F4}" type="presParOf" srcId="{63EDE761-9FFF-4A38-BD27-62E75435E0D3}" destId="{F3DC2774-DFA2-43A0-A348-4FBA00B3B12C}" srcOrd="1" destOrd="0" presId="urn:microsoft.com/office/officeart/2018/2/layout/IconVerticalSolidList"/>
    <dgm:cxn modelId="{F54FF066-9411-4EC5-B9B6-183E884214B5}" type="presParOf" srcId="{63EDE761-9FFF-4A38-BD27-62E75435E0D3}" destId="{A0A3BB44-C66F-4D72-89FF-56D4640AF131}" srcOrd="2" destOrd="0" presId="urn:microsoft.com/office/officeart/2018/2/layout/IconVerticalSolidList"/>
    <dgm:cxn modelId="{48FA458C-4C1A-411E-B0A0-C75ACC42A421}" type="presParOf" srcId="{63EDE761-9FFF-4A38-BD27-62E75435E0D3}" destId="{3F4D1A70-3E0D-490D-9233-6F3ABFAA9627}" srcOrd="3" destOrd="0" presId="urn:microsoft.com/office/officeart/2018/2/layout/IconVerticalSolidList"/>
    <dgm:cxn modelId="{3A9D4FC7-C83B-43EA-8592-6B74861CA964}" type="presParOf" srcId="{2A006495-8CC0-4146-81B7-5946F3FF2947}" destId="{061B8102-0033-44A1-8A23-5BA501AC2CA6}" srcOrd="7" destOrd="0" presId="urn:microsoft.com/office/officeart/2018/2/layout/IconVerticalSolidList"/>
    <dgm:cxn modelId="{D62CCDB4-E2ED-4916-92C6-AACE7E4FD2D5}" type="presParOf" srcId="{2A006495-8CC0-4146-81B7-5946F3FF2947}" destId="{96EDED17-C886-4D76-BA77-6590C35127BA}" srcOrd="8" destOrd="0" presId="urn:microsoft.com/office/officeart/2018/2/layout/IconVerticalSolidList"/>
    <dgm:cxn modelId="{C500D6B9-5220-43F0-B562-F88C60217490}" type="presParOf" srcId="{96EDED17-C886-4D76-BA77-6590C35127BA}" destId="{B414DFA0-EA8A-4DE9-87DC-53C576992C80}" srcOrd="0" destOrd="0" presId="urn:microsoft.com/office/officeart/2018/2/layout/IconVerticalSolidList"/>
    <dgm:cxn modelId="{0805133F-FD3F-4BFF-93CE-1EB56C2D109E}" type="presParOf" srcId="{96EDED17-C886-4D76-BA77-6590C35127BA}" destId="{D76E9F76-36F2-4A11-AC03-D5A014B9845E}" srcOrd="1" destOrd="0" presId="urn:microsoft.com/office/officeart/2018/2/layout/IconVerticalSolidList"/>
    <dgm:cxn modelId="{08ADDF52-5F84-4647-8CCB-9AFF7C5652C2}" type="presParOf" srcId="{96EDED17-C886-4D76-BA77-6590C35127BA}" destId="{6051152F-A706-4288-B224-8F6156244DF9}" srcOrd="2" destOrd="0" presId="urn:microsoft.com/office/officeart/2018/2/layout/IconVerticalSolidList"/>
    <dgm:cxn modelId="{063DDCEA-5199-4CBC-84B7-51582A9FF3A3}" type="presParOf" srcId="{96EDED17-C886-4D76-BA77-6590C35127BA}" destId="{081C326F-B087-43CA-8F7A-F6650E3554B3}" srcOrd="3" destOrd="0" presId="urn:microsoft.com/office/officeart/2018/2/layout/IconVerticalSolidList"/>
    <dgm:cxn modelId="{CB2B6F28-E6EB-4B5A-8C08-88633F4756E5}" type="presParOf" srcId="{2A006495-8CC0-4146-81B7-5946F3FF2947}" destId="{BBAAA05F-3330-433C-BBF3-72A5169D8DDF}" srcOrd="9" destOrd="0" presId="urn:microsoft.com/office/officeart/2018/2/layout/IconVerticalSolidList"/>
    <dgm:cxn modelId="{739A2D69-1A51-4BC8-A5AC-1B9AB51E8CFD}" type="presParOf" srcId="{2A006495-8CC0-4146-81B7-5946F3FF2947}" destId="{64C3268E-DFC8-4D61-9DD3-F2F058B42E1B}" srcOrd="10" destOrd="0" presId="urn:microsoft.com/office/officeart/2018/2/layout/IconVerticalSolidList"/>
    <dgm:cxn modelId="{A438B3A7-3A34-49F8-BC8F-F60DE7C336AD}" type="presParOf" srcId="{64C3268E-DFC8-4D61-9DD3-F2F058B42E1B}" destId="{96B59A5A-2A6E-4AF9-9196-14661233EA51}" srcOrd="0" destOrd="0" presId="urn:microsoft.com/office/officeart/2018/2/layout/IconVerticalSolidList"/>
    <dgm:cxn modelId="{3ABDA6B9-24CE-4982-88D8-079B759845F7}" type="presParOf" srcId="{64C3268E-DFC8-4D61-9DD3-F2F058B42E1B}" destId="{C1128D2A-8429-47D9-A3AC-12872EE2818E}" srcOrd="1" destOrd="0" presId="urn:microsoft.com/office/officeart/2018/2/layout/IconVerticalSolidList"/>
    <dgm:cxn modelId="{48D700AB-906E-4F95-8B8B-41338E039124}" type="presParOf" srcId="{64C3268E-DFC8-4D61-9DD3-F2F058B42E1B}" destId="{628D9764-85BA-4930-BB49-55863F7299E0}" srcOrd="2" destOrd="0" presId="urn:microsoft.com/office/officeart/2018/2/layout/IconVerticalSolidList"/>
    <dgm:cxn modelId="{10781BA0-9791-4DE8-BCC7-357F635BE16B}" type="presParOf" srcId="{64C3268E-DFC8-4D61-9DD3-F2F058B42E1B}" destId="{0F404653-A8D2-43CE-B154-99E29AFCC6C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83DF2F-881B-4E98-917B-F0F75B6E625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E670DF6-2A1F-4211-A176-73B3C9E3C267}">
      <dgm:prSet/>
      <dgm:spPr/>
      <dgm:t>
        <a:bodyPr/>
        <a:lstStyle/>
        <a:p>
          <a:r>
            <a:rPr lang="tr-TR"/>
            <a:t>Matris organizasyon: Bu sisteme kimi kaynaklarda proje yönetimi de denmektedir. Ancak, proje yapıları geçici yapılardır, bunun devamlı bir yapı haline dönüştürülmesi ise matris yapıdır. Matris yapı genellikle işletmenin çevresi çok değişken ve işletme bu değişken çevreye kolaylıkla uyum sağlaması gerekiyorsa yararlı olur. </a:t>
          </a:r>
          <a:endParaRPr lang="en-US"/>
        </a:p>
      </dgm:t>
    </dgm:pt>
    <dgm:pt modelId="{0B244529-F86D-4AB1-A0C8-57123FF3A758}" type="parTrans" cxnId="{5B86DBA1-EC5E-4491-BEDB-793DB048676F}">
      <dgm:prSet/>
      <dgm:spPr/>
      <dgm:t>
        <a:bodyPr/>
        <a:lstStyle/>
        <a:p>
          <a:endParaRPr lang="en-US"/>
        </a:p>
      </dgm:t>
    </dgm:pt>
    <dgm:pt modelId="{E77E8505-7D44-4369-8C96-6D355C037142}" type="sibTrans" cxnId="{5B86DBA1-EC5E-4491-BEDB-793DB048676F}">
      <dgm:prSet/>
      <dgm:spPr/>
      <dgm:t>
        <a:bodyPr/>
        <a:lstStyle/>
        <a:p>
          <a:endParaRPr lang="en-US"/>
        </a:p>
      </dgm:t>
    </dgm:pt>
    <dgm:pt modelId="{5362D729-A5F3-4FCE-9A19-E034BDE3E128}">
      <dgm:prSet/>
      <dgm:spPr/>
      <dgm:t>
        <a:bodyPr/>
        <a:lstStyle/>
        <a:p>
          <a:r>
            <a:rPr lang="tr-TR"/>
            <a:t>Bu organizasyonun sakıncaları: Astların performans değerlendirmesinde sorunlar çıkabilmekte, iletişim kopuklukları, çatışma ve anlaşmazlıklar yaşanabilmektedir.</a:t>
          </a:r>
          <a:endParaRPr lang="en-US"/>
        </a:p>
      </dgm:t>
    </dgm:pt>
    <dgm:pt modelId="{B9EC62EF-B589-466D-AF59-9DF3EC8D509E}" type="parTrans" cxnId="{DFC79DDC-8190-49DA-8AA5-6418D25A4B66}">
      <dgm:prSet/>
      <dgm:spPr/>
      <dgm:t>
        <a:bodyPr/>
        <a:lstStyle/>
        <a:p>
          <a:endParaRPr lang="en-US"/>
        </a:p>
      </dgm:t>
    </dgm:pt>
    <dgm:pt modelId="{7E24D404-0E17-4F9A-BE25-BA57EC2F85C0}" type="sibTrans" cxnId="{DFC79DDC-8190-49DA-8AA5-6418D25A4B66}">
      <dgm:prSet/>
      <dgm:spPr/>
      <dgm:t>
        <a:bodyPr/>
        <a:lstStyle/>
        <a:p>
          <a:endParaRPr lang="en-US"/>
        </a:p>
      </dgm:t>
    </dgm:pt>
    <dgm:pt modelId="{6183FA49-46F6-415E-AD8D-EF4CAA3DCBE5}" type="pres">
      <dgm:prSet presAssocID="{D783DF2F-881B-4E98-917B-F0F75B6E6254}" presName="root" presStyleCnt="0">
        <dgm:presLayoutVars>
          <dgm:dir/>
          <dgm:resizeHandles val="exact"/>
        </dgm:presLayoutVars>
      </dgm:prSet>
      <dgm:spPr/>
    </dgm:pt>
    <dgm:pt modelId="{43E62394-A04D-4D8D-891C-4E70275F4C6B}" type="pres">
      <dgm:prSet presAssocID="{BE670DF6-2A1F-4211-A176-73B3C9E3C267}" presName="compNode" presStyleCnt="0"/>
      <dgm:spPr/>
    </dgm:pt>
    <dgm:pt modelId="{D5ABFB58-D5A4-4FC8-A23F-AFE44CC0D9CF}" type="pres">
      <dgm:prSet presAssocID="{BE670DF6-2A1F-4211-A176-73B3C9E3C267}" presName="bgRect" presStyleLbl="bgShp" presStyleIdx="0" presStyleCnt="2"/>
      <dgm:spPr/>
    </dgm:pt>
    <dgm:pt modelId="{90E8E4C0-D296-4F21-B571-942C30D98704}" type="pres">
      <dgm:prSet presAssocID="{BE670DF6-2A1F-4211-A176-73B3C9E3C26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yerarşi"/>
        </a:ext>
      </dgm:extLst>
    </dgm:pt>
    <dgm:pt modelId="{EB60296F-9231-47B3-A77C-9397ABA95AEF}" type="pres">
      <dgm:prSet presAssocID="{BE670DF6-2A1F-4211-A176-73B3C9E3C267}" presName="spaceRect" presStyleCnt="0"/>
      <dgm:spPr/>
    </dgm:pt>
    <dgm:pt modelId="{BF724BEC-8C41-47AA-8CB5-14EEBB243485}" type="pres">
      <dgm:prSet presAssocID="{BE670DF6-2A1F-4211-A176-73B3C9E3C267}" presName="parTx" presStyleLbl="revTx" presStyleIdx="0" presStyleCnt="2">
        <dgm:presLayoutVars>
          <dgm:chMax val="0"/>
          <dgm:chPref val="0"/>
        </dgm:presLayoutVars>
      </dgm:prSet>
      <dgm:spPr/>
    </dgm:pt>
    <dgm:pt modelId="{445A7FF2-5E78-43F7-95CD-4A2E66B6E85C}" type="pres">
      <dgm:prSet presAssocID="{E77E8505-7D44-4369-8C96-6D355C037142}" presName="sibTrans" presStyleCnt="0"/>
      <dgm:spPr/>
    </dgm:pt>
    <dgm:pt modelId="{D18E1B9D-AF42-4915-AD1A-728855FD86D4}" type="pres">
      <dgm:prSet presAssocID="{5362D729-A5F3-4FCE-9A19-E034BDE3E128}" presName="compNode" presStyleCnt="0"/>
      <dgm:spPr/>
    </dgm:pt>
    <dgm:pt modelId="{2D7CDFB8-6868-4F89-952D-BCB91E40E340}" type="pres">
      <dgm:prSet presAssocID="{5362D729-A5F3-4FCE-9A19-E034BDE3E128}" presName="bgRect" presStyleLbl="bgShp" presStyleIdx="1" presStyleCnt="2"/>
      <dgm:spPr/>
    </dgm:pt>
    <dgm:pt modelId="{101C5C8F-8E5F-4062-B9E1-F5312526E04E}" type="pres">
      <dgm:prSet presAssocID="{5362D729-A5F3-4FCE-9A19-E034BDE3E12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ngry Face with Solid Fill"/>
        </a:ext>
      </dgm:extLst>
    </dgm:pt>
    <dgm:pt modelId="{7376ED74-D304-4A68-8C1A-B9A357272792}" type="pres">
      <dgm:prSet presAssocID="{5362D729-A5F3-4FCE-9A19-E034BDE3E128}" presName="spaceRect" presStyleCnt="0"/>
      <dgm:spPr/>
    </dgm:pt>
    <dgm:pt modelId="{E096AA7C-0C50-4577-9E09-97823DFFC614}" type="pres">
      <dgm:prSet presAssocID="{5362D729-A5F3-4FCE-9A19-E034BDE3E128}" presName="parTx" presStyleLbl="revTx" presStyleIdx="1" presStyleCnt="2">
        <dgm:presLayoutVars>
          <dgm:chMax val="0"/>
          <dgm:chPref val="0"/>
        </dgm:presLayoutVars>
      </dgm:prSet>
      <dgm:spPr/>
    </dgm:pt>
  </dgm:ptLst>
  <dgm:cxnLst>
    <dgm:cxn modelId="{774EFE36-4B47-4126-9D89-273F7BC08609}" type="presOf" srcId="{D783DF2F-881B-4E98-917B-F0F75B6E6254}" destId="{6183FA49-46F6-415E-AD8D-EF4CAA3DCBE5}" srcOrd="0" destOrd="0" presId="urn:microsoft.com/office/officeart/2018/2/layout/IconVerticalSolidList"/>
    <dgm:cxn modelId="{5B86DBA1-EC5E-4491-BEDB-793DB048676F}" srcId="{D783DF2F-881B-4E98-917B-F0F75B6E6254}" destId="{BE670DF6-2A1F-4211-A176-73B3C9E3C267}" srcOrd="0" destOrd="0" parTransId="{0B244529-F86D-4AB1-A0C8-57123FF3A758}" sibTransId="{E77E8505-7D44-4369-8C96-6D355C037142}"/>
    <dgm:cxn modelId="{F7AC00BC-F729-410B-9AF6-D10600A1D338}" type="presOf" srcId="{5362D729-A5F3-4FCE-9A19-E034BDE3E128}" destId="{E096AA7C-0C50-4577-9E09-97823DFFC614}" srcOrd="0" destOrd="0" presId="urn:microsoft.com/office/officeart/2018/2/layout/IconVerticalSolidList"/>
    <dgm:cxn modelId="{DFC79DDC-8190-49DA-8AA5-6418D25A4B66}" srcId="{D783DF2F-881B-4E98-917B-F0F75B6E6254}" destId="{5362D729-A5F3-4FCE-9A19-E034BDE3E128}" srcOrd="1" destOrd="0" parTransId="{B9EC62EF-B589-466D-AF59-9DF3EC8D509E}" sibTransId="{7E24D404-0E17-4F9A-BE25-BA57EC2F85C0}"/>
    <dgm:cxn modelId="{67F43AE2-942A-480F-8D88-DB9BD99C24EF}" type="presOf" srcId="{BE670DF6-2A1F-4211-A176-73B3C9E3C267}" destId="{BF724BEC-8C41-47AA-8CB5-14EEBB243485}" srcOrd="0" destOrd="0" presId="urn:microsoft.com/office/officeart/2018/2/layout/IconVerticalSolidList"/>
    <dgm:cxn modelId="{AC22A7C7-61E7-46D3-964E-9A590C62522B}" type="presParOf" srcId="{6183FA49-46F6-415E-AD8D-EF4CAA3DCBE5}" destId="{43E62394-A04D-4D8D-891C-4E70275F4C6B}" srcOrd="0" destOrd="0" presId="urn:microsoft.com/office/officeart/2018/2/layout/IconVerticalSolidList"/>
    <dgm:cxn modelId="{BC547030-E161-4969-B59D-EF9C2F7A46E8}" type="presParOf" srcId="{43E62394-A04D-4D8D-891C-4E70275F4C6B}" destId="{D5ABFB58-D5A4-4FC8-A23F-AFE44CC0D9CF}" srcOrd="0" destOrd="0" presId="urn:microsoft.com/office/officeart/2018/2/layout/IconVerticalSolidList"/>
    <dgm:cxn modelId="{0B948484-2001-4DD0-9F5D-0367B79D7787}" type="presParOf" srcId="{43E62394-A04D-4D8D-891C-4E70275F4C6B}" destId="{90E8E4C0-D296-4F21-B571-942C30D98704}" srcOrd="1" destOrd="0" presId="urn:microsoft.com/office/officeart/2018/2/layout/IconVerticalSolidList"/>
    <dgm:cxn modelId="{7B14C363-4D09-4894-9EE8-8B69AC556DC7}" type="presParOf" srcId="{43E62394-A04D-4D8D-891C-4E70275F4C6B}" destId="{EB60296F-9231-47B3-A77C-9397ABA95AEF}" srcOrd="2" destOrd="0" presId="urn:microsoft.com/office/officeart/2018/2/layout/IconVerticalSolidList"/>
    <dgm:cxn modelId="{98990FF9-518A-4018-8319-954ED92D1A89}" type="presParOf" srcId="{43E62394-A04D-4D8D-891C-4E70275F4C6B}" destId="{BF724BEC-8C41-47AA-8CB5-14EEBB243485}" srcOrd="3" destOrd="0" presId="urn:microsoft.com/office/officeart/2018/2/layout/IconVerticalSolidList"/>
    <dgm:cxn modelId="{B721B8DB-563F-4C43-8E2B-34AE010247F9}" type="presParOf" srcId="{6183FA49-46F6-415E-AD8D-EF4CAA3DCBE5}" destId="{445A7FF2-5E78-43F7-95CD-4A2E66B6E85C}" srcOrd="1" destOrd="0" presId="urn:microsoft.com/office/officeart/2018/2/layout/IconVerticalSolidList"/>
    <dgm:cxn modelId="{6D158DEE-1506-4916-8B94-E31A08F6B61D}" type="presParOf" srcId="{6183FA49-46F6-415E-AD8D-EF4CAA3DCBE5}" destId="{D18E1B9D-AF42-4915-AD1A-728855FD86D4}" srcOrd="2" destOrd="0" presId="urn:microsoft.com/office/officeart/2018/2/layout/IconVerticalSolidList"/>
    <dgm:cxn modelId="{F8DDBC68-ABE0-41EC-9C25-7DDB18FD48C8}" type="presParOf" srcId="{D18E1B9D-AF42-4915-AD1A-728855FD86D4}" destId="{2D7CDFB8-6868-4F89-952D-BCB91E40E340}" srcOrd="0" destOrd="0" presId="urn:microsoft.com/office/officeart/2018/2/layout/IconVerticalSolidList"/>
    <dgm:cxn modelId="{47CB4D61-45CF-4877-959C-11322B56D116}" type="presParOf" srcId="{D18E1B9D-AF42-4915-AD1A-728855FD86D4}" destId="{101C5C8F-8E5F-4062-B9E1-F5312526E04E}" srcOrd="1" destOrd="0" presId="urn:microsoft.com/office/officeart/2018/2/layout/IconVerticalSolidList"/>
    <dgm:cxn modelId="{3775B7CC-F9C4-41F2-A2D6-BBC5A36D1EFF}" type="presParOf" srcId="{D18E1B9D-AF42-4915-AD1A-728855FD86D4}" destId="{7376ED74-D304-4A68-8C1A-B9A357272792}" srcOrd="2" destOrd="0" presId="urn:microsoft.com/office/officeart/2018/2/layout/IconVerticalSolidList"/>
    <dgm:cxn modelId="{D5501713-362E-48B6-B5E6-54A2AB34621F}" type="presParOf" srcId="{D18E1B9D-AF42-4915-AD1A-728855FD86D4}" destId="{E096AA7C-0C50-4577-9E09-97823DFFC61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7F8DAF-FDAD-465A-BD15-335F277C94AF}"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A6BE17A3-982E-40C9-80CB-2B8CDE2B0748}">
      <dgm:prSet/>
      <dgm:spPr/>
      <dgm:t>
        <a:bodyPr/>
        <a:lstStyle/>
        <a:p>
          <a:r>
            <a:rPr lang="tr-TR"/>
            <a:t>Yetki ve Yetki Devri: Yetki; başkalarına iş gördürme, belirli faaliyetleri yaptırma hakkıdır. Yetki devri(göçerilmesi) yöneticinin iş gördürme, belirli faaliyetleri başkalarına yaptırma hakkı konusunda başkalarını yetkili kılmasıdır. Ancak son sorumluluk yöneticidedir.</a:t>
          </a:r>
          <a:endParaRPr lang="en-US"/>
        </a:p>
      </dgm:t>
    </dgm:pt>
    <dgm:pt modelId="{440EFDD3-1245-40CC-B5A2-70695343CC3F}" type="parTrans" cxnId="{03325015-FF9D-4A6C-AEA9-C8CCA6CE9106}">
      <dgm:prSet/>
      <dgm:spPr/>
      <dgm:t>
        <a:bodyPr/>
        <a:lstStyle/>
        <a:p>
          <a:endParaRPr lang="en-US"/>
        </a:p>
      </dgm:t>
    </dgm:pt>
    <dgm:pt modelId="{FD9E504B-89F0-4698-9680-4A05FC10A397}" type="sibTrans" cxnId="{03325015-FF9D-4A6C-AEA9-C8CCA6CE9106}">
      <dgm:prSet/>
      <dgm:spPr/>
      <dgm:t>
        <a:bodyPr/>
        <a:lstStyle/>
        <a:p>
          <a:endParaRPr lang="en-US"/>
        </a:p>
      </dgm:t>
    </dgm:pt>
    <dgm:pt modelId="{BF40B44E-785E-4B88-A40D-5EA5058DAA2E}">
      <dgm:prSet/>
      <dgm:spPr/>
      <dgm:t>
        <a:bodyPr/>
        <a:lstStyle/>
        <a:p>
          <a:r>
            <a:rPr lang="tr-TR"/>
            <a:t>Komuta ve Kurmay Yetkileri: Komuta (hat) yetki, ast ile üst arasındaki hiyerarşiyi gösteren yetkidir. Kurmay yetkisinin (danışmanlık, müşavirlik) destekleme, yöneticiye yardımcı olma işlevi vardır. </a:t>
          </a:r>
          <a:endParaRPr lang="en-US"/>
        </a:p>
      </dgm:t>
    </dgm:pt>
    <dgm:pt modelId="{D3AD4821-BB59-4FCE-AD84-67E12E46BB9E}" type="parTrans" cxnId="{50A2FE7B-C4FA-4269-8A2B-900AD78D8474}">
      <dgm:prSet/>
      <dgm:spPr/>
      <dgm:t>
        <a:bodyPr/>
        <a:lstStyle/>
        <a:p>
          <a:endParaRPr lang="en-US"/>
        </a:p>
      </dgm:t>
    </dgm:pt>
    <dgm:pt modelId="{3B8D3C55-864C-4082-9C53-C217F08FDCC6}" type="sibTrans" cxnId="{50A2FE7B-C4FA-4269-8A2B-900AD78D8474}">
      <dgm:prSet/>
      <dgm:spPr/>
      <dgm:t>
        <a:bodyPr/>
        <a:lstStyle/>
        <a:p>
          <a:endParaRPr lang="en-US"/>
        </a:p>
      </dgm:t>
    </dgm:pt>
    <dgm:pt modelId="{7DCD9F67-EE3A-420C-8EE6-017F208D4A4F}" type="pres">
      <dgm:prSet presAssocID="{1A7F8DAF-FDAD-465A-BD15-335F277C94AF}" presName="hierChild1" presStyleCnt="0">
        <dgm:presLayoutVars>
          <dgm:chPref val="1"/>
          <dgm:dir/>
          <dgm:animOne val="branch"/>
          <dgm:animLvl val="lvl"/>
          <dgm:resizeHandles/>
        </dgm:presLayoutVars>
      </dgm:prSet>
      <dgm:spPr/>
    </dgm:pt>
    <dgm:pt modelId="{6EB4031D-7D25-42E2-8A30-28800A94EE13}" type="pres">
      <dgm:prSet presAssocID="{A6BE17A3-982E-40C9-80CB-2B8CDE2B0748}" presName="hierRoot1" presStyleCnt="0"/>
      <dgm:spPr/>
    </dgm:pt>
    <dgm:pt modelId="{A3646BEA-8163-45CC-A740-66B79EE2169A}" type="pres">
      <dgm:prSet presAssocID="{A6BE17A3-982E-40C9-80CB-2B8CDE2B0748}" presName="composite" presStyleCnt="0"/>
      <dgm:spPr/>
    </dgm:pt>
    <dgm:pt modelId="{57A6E23A-3A81-4393-AEA3-3ED0A3309BD4}" type="pres">
      <dgm:prSet presAssocID="{A6BE17A3-982E-40C9-80CB-2B8CDE2B0748}" presName="background" presStyleLbl="node0" presStyleIdx="0" presStyleCnt="2"/>
      <dgm:spPr/>
    </dgm:pt>
    <dgm:pt modelId="{F9B3D725-BA7C-447C-9B58-B09D7130BE4C}" type="pres">
      <dgm:prSet presAssocID="{A6BE17A3-982E-40C9-80CB-2B8CDE2B0748}" presName="text" presStyleLbl="fgAcc0" presStyleIdx="0" presStyleCnt="2">
        <dgm:presLayoutVars>
          <dgm:chPref val="3"/>
        </dgm:presLayoutVars>
      </dgm:prSet>
      <dgm:spPr/>
    </dgm:pt>
    <dgm:pt modelId="{D7B650E3-320C-46AF-8913-F74C60EF5837}" type="pres">
      <dgm:prSet presAssocID="{A6BE17A3-982E-40C9-80CB-2B8CDE2B0748}" presName="hierChild2" presStyleCnt="0"/>
      <dgm:spPr/>
    </dgm:pt>
    <dgm:pt modelId="{5FB0C76D-7B75-49B3-AD2A-CCE3717AC57C}" type="pres">
      <dgm:prSet presAssocID="{BF40B44E-785E-4B88-A40D-5EA5058DAA2E}" presName="hierRoot1" presStyleCnt="0"/>
      <dgm:spPr/>
    </dgm:pt>
    <dgm:pt modelId="{93645C88-74CF-42FC-B0B3-A7FE541A13B1}" type="pres">
      <dgm:prSet presAssocID="{BF40B44E-785E-4B88-A40D-5EA5058DAA2E}" presName="composite" presStyleCnt="0"/>
      <dgm:spPr/>
    </dgm:pt>
    <dgm:pt modelId="{A287BBA6-BA98-4AF2-986D-4F841F6BE556}" type="pres">
      <dgm:prSet presAssocID="{BF40B44E-785E-4B88-A40D-5EA5058DAA2E}" presName="background" presStyleLbl="node0" presStyleIdx="1" presStyleCnt="2"/>
      <dgm:spPr/>
    </dgm:pt>
    <dgm:pt modelId="{52063728-120D-41FD-B53A-010A1B7B5AB7}" type="pres">
      <dgm:prSet presAssocID="{BF40B44E-785E-4B88-A40D-5EA5058DAA2E}" presName="text" presStyleLbl="fgAcc0" presStyleIdx="1" presStyleCnt="2">
        <dgm:presLayoutVars>
          <dgm:chPref val="3"/>
        </dgm:presLayoutVars>
      </dgm:prSet>
      <dgm:spPr/>
    </dgm:pt>
    <dgm:pt modelId="{4F810D07-3710-498C-88D3-6BC9FB9EC0B3}" type="pres">
      <dgm:prSet presAssocID="{BF40B44E-785E-4B88-A40D-5EA5058DAA2E}" presName="hierChild2" presStyleCnt="0"/>
      <dgm:spPr/>
    </dgm:pt>
  </dgm:ptLst>
  <dgm:cxnLst>
    <dgm:cxn modelId="{F844D30B-60D7-444A-B624-0D6C5EE88CFD}" type="presOf" srcId="{BF40B44E-785E-4B88-A40D-5EA5058DAA2E}" destId="{52063728-120D-41FD-B53A-010A1B7B5AB7}" srcOrd="0" destOrd="0" presId="urn:microsoft.com/office/officeart/2005/8/layout/hierarchy1"/>
    <dgm:cxn modelId="{03325015-FF9D-4A6C-AEA9-C8CCA6CE9106}" srcId="{1A7F8DAF-FDAD-465A-BD15-335F277C94AF}" destId="{A6BE17A3-982E-40C9-80CB-2B8CDE2B0748}" srcOrd="0" destOrd="0" parTransId="{440EFDD3-1245-40CC-B5A2-70695343CC3F}" sibTransId="{FD9E504B-89F0-4698-9680-4A05FC10A397}"/>
    <dgm:cxn modelId="{AADA2031-7DBA-489A-BA74-008240D2634B}" type="presOf" srcId="{A6BE17A3-982E-40C9-80CB-2B8CDE2B0748}" destId="{F9B3D725-BA7C-447C-9B58-B09D7130BE4C}" srcOrd="0" destOrd="0" presId="urn:microsoft.com/office/officeart/2005/8/layout/hierarchy1"/>
    <dgm:cxn modelId="{7E98B04F-A19C-466C-9F8E-A14971F24E61}" type="presOf" srcId="{1A7F8DAF-FDAD-465A-BD15-335F277C94AF}" destId="{7DCD9F67-EE3A-420C-8EE6-017F208D4A4F}" srcOrd="0" destOrd="0" presId="urn:microsoft.com/office/officeart/2005/8/layout/hierarchy1"/>
    <dgm:cxn modelId="{50A2FE7B-C4FA-4269-8A2B-900AD78D8474}" srcId="{1A7F8DAF-FDAD-465A-BD15-335F277C94AF}" destId="{BF40B44E-785E-4B88-A40D-5EA5058DAA2E}" srcOrd="1" destOrd="0" parTransId="{D3AD4821-BB59-4FCE-AD84-67E12E46BB9E}" sibTransId="{3B8D3C55-864C-4082-9C53-C217F08FDCC6}"/>
    <dgm:cxn modelId="{748EEB85-6551-4B46-8D6A-B6299C761593}" type="presParOf" srcId="{7DCD9F67-EE3A-420C-8EE6-017F208D4A4F}" destId="{6EB4031D-7D25-42E2-8A30-28800A94EE13}" srcOrd="0" destOrd="0" presId="urn:microsoft.com/office/officeart/2005/8/layout/hierarchy1"/>
    <dgm:cxn modelId="{95AAA649-F96C-444B-989A-25FA2E80135C}" type="presParOf" srcId="{6EB4031D-7D25-42E2-8A30-28800A94EE13}" destId="{A3646BEA-8163-45CC-A740-66B79EE2169A}" srcOrd="0" destOrd="0" presId="urn:microsoft.com/office/officeart/2005/8/layout/hierarchy1"/>
    <dgm:cxn modelId="{AF858CCA-92D6-4347-8857-C718EA042090}" type="presParOf" srcId="{A3646BEA-8163-45CC-A740-66B79EE2169A}" destId="{57A6E23A-3A81-4393-AEA3-3ED0A3309BD4}" srcOrd="0" destOrd="0" presId="urn:microsoft.com/office/officeart/2005/8/layout/hierarchy1"/>
    <dgm:cxn modelId="{DBF48D57-66B7-48CE-B5C0-E6EDA244239D}" type="presParOf" srcId="{A3646BEA-8163-45CC-A740-66B79EE2169A}" destId="{F9B3D725-BA7C-447C-9B58-B09D7130BE4C}" srcOrd="1" destOrd="0" presId="urn:microsoft.com/office/officeart/2005/8/layout/hierarchy1"/>
    <dgm:cxn modelId="{E0DA1A5D-2EB9-4FE3-9EC3-E40CA029A741}" type="presParOf" srcId="{6EB4031D-7D25-42E2-8A30-28800A94EE13}" destId="{D7B650E3-320C-46AF-8913-F74C60EF5837}" srcOrd="1" destOrd="0" presId="urn:microsoft.com/office/officeart/2005/8/layout/hierarchy1"/>
    <dgm:cxn modelId="{F5448CEF-DAB0-40FE-898D-58D9549D7D30}" type="presParOf" srcId="{7DCD9F67-EE3A-420C-8EE6-017F208D4A4F}" destId="{5FB0C76D-7B75-49B3-AD2A-CCE3717AC57C}" srcOrd="1" destOrd="0" presId="urn:microsoft.com/office/officeart/2005/8/layout/hierarchy1"/>
    <dgm:cxn modelId="{ABAECC61-F092-461E-8A6D-617709F35AE8}" type="presParOf" srcId="{5FB0C76D-7B75-49B3-AD2A-CCE3717AC57C}" destId="{93645C88-74CF-42FC-B0B3-A7FE541A13B1}" srcOrd="0" destOrd="0" presId="urn:microsoft.com/office/officeart/2005/8/layout/hierarchy1"/>
    <dgm:cxn modelId="{AB85D768-066A-4CF3-8E2E-0E967597DEDE}" type="presParOf" srcId="{93645C88-74CF-42FC-B0B3-A7FE541A13B1}" destId="{A287BBA6-BA98-4AF2-986D-4F841F6BE556}" srcOrd="0" destOrd="0" presId="urn:microsoft.com/office/officeart/2005/8/layout/hierarchy1"/>
    <dgm:cxn modelId="{C1F52D0B-7768-4BFC-A327-8D3F88A5C786}" type="presParOf" srcId="{93645C88-74CF-42FC-B0B3-A7FE541A13B1}" destId="{52063728-120D-41FD-B53A-010A1B7B5AB7}" srcOrd="1" destOrd="0" presId="urn:microsoft.com/office/officeart/2005/8/layout/hierarchy1"/>
    <dgm:cxn modelId="{9E04D27A-4747-49D7-B8B9-D7BB8D315FE4}" type="presParOf" srcId="{5FB0C76D-7B75-49B3-AD2A-CCE3717AC57C}" destId="{4F810D07-3710-498C-88D3-6BC9FB9EC0B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899092-F65A-477F-8587-08768F5659B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5BC655A-BF78-43DB-A3EF-466FF67FE20D}">
      <dgm:prSet/>
      <dgm:spPr/>
      <dgm:t>
        <a:bodyPr/>
        <a:lstStyle/>
        <a:p>
          <a:r>
            <a:rPr lang="tr-TR"/>
            <a:t>Yöneltme, planlar yapılıp organizasyon yapısı oluşturularak işlerin gereğine göre kişiler görevlendirildikten sonra, bu organizasyonun ortak amaç doğrultusunda harekete geçirilmesi demektir. </a:t>
          </a:r>
          <a:endParaRPr lang="en-US"/>
        </a:p>
      </dgm:t>
    </dgm:pt>
    <dgm:pt modelId="{CBDA8BDA-EA58-4BB3-88FD-EDCAE6D7DEDF}" type="parTrans" cxnId="{D6CFA5A1-6434-4D0E-9E8A-F02D4110619C}">
      <dgm:prSet/>
      <dgm:spPr/>
      <dgm:t>
        <a:bodyPr/>
        <a:lstStyle/>
        <a:p>
          <a:endParaRPr lang="en-US"/>
        </a:p>
      </dgm:t>
    </dgm:pt>
    <dgm:pt modelId="{009E392D-9135-4D6D-8ED3-070E6BEAFD7B}" type="sibTrans" cxnId="{D6CFA5A1-6434-4D0E-9E8A-F02D4110619C}">
      <dgm:prSet/>
      <dgm:spPr/>
      <dgm:t>
        <a:bodyPr/>
        <a:lstStyle/>
        <a:p>
          <a:endParaRPr lang="en-US"/>
        </a:p>
      </dgm:t>
    </dgm:pt>
    <dgm:pt modelId="{2A0629F0-4C24-47D1-8A79-D8C9BA28109C}">
      <dgm:prSet/>
      <dgm:spPr/>
      <dgm:t>
        <a:bodyPr/>
        <a:lstStyle/>
        <a:p>
          <a:r>
            <a:rPr lang="tr-TR"/>
            <a:t>Yöneticinin astlarının faaliyetlerini yönlendirmesi ve onlara ne yapmaları gerektiğini bildirmesiyle ilgili bir yönetsel süreçtir.</a:t>
          </a:r>
          <a:endParaRPr lang="en-US"/>
        </a:p>
      </dgm:t>
    </dgm:pt>
    <dgm:pt modelId="{387E425F-6507-4E8D-9277-E941AC6BF0BD}" type="parTrans" cxnId="{0FAA8169-2A9B-4E59-997C-10B9A3C6DFAF}">
      <dgm:prSet/>
      <dgm:spPr/>
      <dgm:t>
        <a:bodyPr/>
        <a:lstStyle/>
        <a:p>
          <a:endParaRPr lang="en-US"/>
        </a:p>
      </dgm:t>
    </dgm:pt>
    <dgm:pt modelId="{86AF94D1-7294-4101-B92C-E7FE898CCF6D}" type="sibTrans" cxnId="{0FAA8169-2A9B-4E59-997C-10B9A3C6DFAF}">
      <dgm:prSet/>
      <dgm:spPr/>
      <dgm:t>
        <a:bodyPr/>
        <a:lstStyle/>
        <a:p>
          <a:endParaRPr lang="en-US"/>
        </a:p>
      </dgm:t>
    </dgm:pt>
    <dgm:pt modelId="{6FDEC33B-4458-49F6-8E03-98F1D3012CAD}" type="pres">
      <dgm:prSet presAssocID="{F0899092-F65A-477F-8587-08768F5659B6}" presName="root" presStyleCnt="0">
        <dgm:presLayoutVars>
          <dgm:dir/>
          <dgm:resizeHandles val="exact"/>
        </dgm:presLayoutVars>
      </dgm:prSet>
      <dgm:spPr/>
    </dgm:pt>
    <dgm:pt modelId="{8E8FB46B-DDE5-4A07-A47D-2D7355AA18B4}" type="pres">
      <dgm:prSet presAssocID="{D5BC655A-BF78-43DB-A3EF-466FF67FE20D}" presName="compNode" presStyleCnt="0"/>
      <dgm:spPr/>
    </dgm:pt>
    <dgm:pt modelId="{17FDD623-A20F-4793-AFB3-E0DB77D7D38B}" type="pres">
      <dgm:prSet presAssocID="{D5BC655A-BF78-43DB-A3EF-466FF67FE20D}" presName="bgRect" presStyleLbl="bgShp" presStyleIdx="0" presStyleCnt="2"/>
      <dgm:spPr/>
    </dgm:pt>
    <dgm:pt modelId="{9894D302-7395-429B-AF2F-BF6AD9221682}" type="pres">
      <dgm:prSet presAssocID="{D5BC655A-BF78-43DB-A3EF-466FF67FE20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yerarşi"/>
        </a:ext>
      </dgm:extLst>
    </dgm:pt>
    <dgm:pt modelId="{DB0E5F38-4C77-49DD-A7EF-8B43BBBC901C}" type="pres">
      <dgm:prSet presAssocID="{D5BC655A-BF78-43DB-A3EF-466FF67FE20D}" presName="spaceRect" presStyleCnt="0"/>
      <dgm:spPr/>
    </dgm:pt>
    <dgm:pt modelId="{0FE928E1-93A7-49BC-9DA4-CFD38E182BB6}" type="pres">
      <dgm:prSet presAssocID="{D5BC655A-BF78-43DB-A3EF-466FF67FE20D}" presName="parTx" presStyleLbl="revTx" presStyleIdx="0" presStyleCnt="2">
        <dgm:presLayoutVars>
          <dgm:chMax val="0"/>
          <dgm:chPref val="0"/>
        </dgm:presLayoutVars>
      </dgm:prSet>
      <dgm:spPr/>
    </dgm:pt>
    <dgm:pt modelId="{0E46D69A-1DCF-40A1-B980-A270B5F8D6DE}" type="pres">
      <dgm:prSet presAssocID="{009E392D-9135-4D6D-8ED3-070E6BEAFD7B}" presName="sibTrans" presStyleCnt="0"/>
      <dgm:spPr/>
    </dgm:pt>
    <dgm:pt modelId="{060A30B1-6E86-4D9C-B933-5E46B9E1B5F8}" type="pres">
      <dgm:prSet presAssocID="{2A0629F0-4C24-47D1-8A79-D8C9BA28109C}" presName="compNode" presStyleCnt="0"/>
      <dgm:spPr/>
    </dgm:pt>
    <dgm:pt modelId="{211087A9-0F6A-4B48-A562-B45334641672}" type="pres">
      <dgm:prSet presAssocID="{2A0629F0-4C24-47D1-8A79-D8C9BA28109C}" presName="bgRect" presStyleLbl="bgShp" presStyleIdx="1" presStyleCnt="2"/>
      <dgm:spPr/>
    </dgm:pt>
    <dgm:pt modelId="{C2354223-93BF-4D75-BDAE-35927F342BD0}" type="pres">
      <dgm:prSet presAssocID="{2A0629F0-4C24-47D1-8A79-D8C9BA28109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30D7C78F-B912-4BB8-B8F3-C2500A93AC4C}" type="pres">
      <dgm:prSet presAssocID="{2A0629F0-4C24-47D1-8A79-D8C9BA28109C}" presName="spaceRect" presStyleCnt="0"/>
      <dgm:spPr/>
    </dgm:pt>
    <dgm:pt modelId="{75CD70B5-D771-42C6-B9BF-A8E1C1EFD4A5}" type="pres">
      <dgm:prSet presAssocID="{2A0629F0-4C24-47D1-8A79-D8C9BA28109C}" presName="parTx" presStyleLbl="revTx" presStyleIdx="1" presStyleCnt="2">
        <dgm:presLayoutVars>
          <dgm:chMax val="0"/>
          <dgm:chPref val="0"/>
        </dgm:presLayoutVars>
      </dgm:prSet>
      <dgm:spPr/>
    </dgm:pt>
  </dgm:ptLst>
  <dgm:cxnLst>
    <dgm:cxn modelId="{1E302108-AE1D-4F75-AD57-74B3DA881FD4}" type="presOf" srcId="{2A0629F0-4C24-47D1-8A79-D8C9BA28109C}" destId="{75CD70B5-D771-42C6-B9BF-A8E1C1EFD4A5}" srcOrd="0" destOrd="0" presId="urn:microsoft.com/office/officeart/2018/2/layout/IconVerticalSolidList"/>
    <dgm:cxn modelId="{0FAA8169-2A9B-4E59-997C-10B9A3C6DFAF}" srcId="{F0899092-F65A-477F-8587-08768F5659B6}" destId="{2A0629F0-4C24-47D1-8A79-D8C9BA28109C}" srcOrd="1" destOrd="0" parTransId="{387E425F-6507-4E8D-9277-E941AC6BF0BD}" sibTransId="{86AF94D1-7294-4101-B92C-E7FE898CCF6D}"/>
    <dgm:cxn modelId="{F19FA49E-13AC-4CC3-82C2-B9D57FFD0D8C}" type="presOf" srcId="{F0899092-F65A-477F-8587-08768F5659B6}" destId="{6FDEC33B-4458-49F6-8E03-98F1D3012CAD}" srcOrd="0" destOrd="0" presId="urn:microsoft.com/office/officeart/2018/2/layout/IconVerticalSolidList"/>
    <dgm:cxn modelId="{D6CFA5A1-6434-4D0E-9E8A-F02D4110619C}" srcId="{F0899092-F65A-477F-8587-08768F5659B6}" destId="{D5BC655A-BF78-43DB-A3EF-466FF67FE20D}" srcOrd="0" destOrd="0" parTransId="{CBDA8BDA-EA58-4BB3-88FD-EDCAE6D7DEDF}" sibTransId="{009E392D-9135-4D6D-8ED3-070E6BEAFD7B}"/>
    <dgm:cxn modelId="{62DAF6FE-6C35-4EBC-A71F-C6BB16B32CEF}" type="presOf" srcId="{D5BC655A-BF78-43DB-A3EF-466FF67FE20D}" destId="{0FE928E1-93A7-49BC-9DA4-CFD38E182BB6}" srcOrd="0" destOrd="0" presId="urn:microsoft.com/office/officeart/2018/2/layout/IconVerticalSolidList"/>
    <dgm:cxn modelId="{014D5032-CEFC-4FEE-9F1C-759DB9EF2FD1}" type="presParOf" srcId="{6FDEC33B-4458-49F6-8E03-98F1D3012CAD}" destId="{8E8FB46B-DDE5-4A07-A47D-2D7355AA18B4}" srcOrd="0" destOrd="0" presId="urn:microsoft.com/office/officeart/2018/2/layout/IconVerticalSolidList"/>
    <dgm:cxn modelId="{FB9FAC8C-E0F8-4240-8D3E-8D9C89F52587}" type="presParOf" srcId="{8E8FB46B-DDE5-4A07-A47D-2D7355AA18B4}" destId="{17FDD623-A20F-4793-AFB3-E0DB77D7D38B}" srcOrd="0" destOrd="0" presId="urn:microsoft.com/office/officeart/2018/2/layout/IconVerticalSolidList"/>
    <dgm:cxn modelId="{24E25C81-9A58-4F81-91D0-A4156E17BEFB}" type="presParOf" srcId="{8E8FB46B-DDE5-4A07-A47D-2D7355AA18B4}" destId="{9894D302-7395-429B-AF2F-BF6AD9221682}" srcOrd="1" destOrd="0" presId="urn:microsoft.com/office/officeart/2018/2/layout/IconVerticalSolidList"/>
    <dgm:cxn modelId="{C3D94774-5583-47A2-A7CD-959E73F70AFD}" type="presParOf" srcId="{8E8FB46B-DDE5-4A07-A47D-2D7355AA18B4}" destId="{DB0E5F38-4C77-49DD-A7EF-8B43BBBC901C}" srcOrd="2" destOrd="0" presId="urn:microsoft.com/office/officeart/2018/2/layout/IconVerticalSolidList"/>
    <dgm:cxn modelId="{A15B9649-B179-40B6-9918-477F1C1E517B}" type="presParOf" srcId="{8E8FB46B-DDE5-4A07-A47D-2D7355AA18B4}" destId="{0FE928E1-93A7-49BC-9DA4-CFD38E182BB6}" srcOrd="3" destOrd="0" presId="urn:microsoft.com/office/officeart/2018/2/layout/IconVerticalSolidList"/>
    <dgm:cxn modelId="{B3D4B7FF-DD51-494C-8476-9E2380FE1851}" type="presParOf" srcId="{6FDEC33B-4458-49F6-8E03-98F1D3012CAD}" destId="{0E46D69A-1DCF-40A1-B980-A270B5F8D6DE}" srcOrd="1" destOrd="0" presId="urn:microsoft.com/office/officeart/2018/2/layout/IconVerticalSolidList"/>
    <dgm:cxn modelId="{75B732CD-5E62-4FBF-BAA9-72FC5BED57A5}" type="presParOf" srcId="{6FDEC33B-4458-49F6-8E03-98F1D3012CAD}" destId="{060A30B1-6E86-4D9C-B933-5E46B9E1B5F8}" srcOrd="2" destOrd="0" presId="urn:microsoft.com/office/officeart/2018/2/layout/IconVerticalSolidList"/>
    <dgm:cxn modelId="{0C0C57EE-3043-45D6-8674-DFB09900619F}" type="presParOf" srcId="{060A30B1-6E86-4D9C-B933-5E46B9E1B5F8}" destId="{211087A9-0F6A-4B48-A562-B45334641672}" srcOrd="0" destOrd="0" presId="urn:microsoft.com/office/officeart/2018/2/layout/IconVerticalSolidList"/>
    <dgm:cxn modelId="{7FF78EF6-C552-4B6E-A37C-AE962E215378}" type="presParOf" srcId="{060A30B1-6E86-4D9C-B933-5E46B9E1B5F8}" destId="{C2354223-93BF-4D75-BDAE-35927F342BD0}" srcOrd="1" destOrd="0" presId="urn:microsoft.com/office/officeart/2018/2/layout/IconVerticalSolidList"/>
    <dgm:cxn modelId="{C3BD774F-6103-49F6-898E-C084F626C1EA}" type="presParOf" srcId="{060A30B1-6E86-4D9C-B933-5E46B9E1B5F8}" destId="{30D7C78F-B912-4BB8-B8F3-C2500A93AC4C}" srcOrd="2" destOrd="0" presId="urn:microsoft.com/office/officeart/2018/2/layout/IconVerticalSolidList"/>
    <dgm:cxn modelId="{F3C72E28-9096-4DFC-824A-27C5FF783F21}" type="presParOf" srcId="{060A30B1-6E86-4D9C-B933-5E46B9E1B5F8}" destId="{75CD70B5-D771-42C6-B9BF-A8E1C1EFD4A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CB99256-DE51-4D75-9AE4-4763D60D962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777F9E4-E18D-486D-89DD-B9B20FA27417}">
      <dgm:prSet/>
      <dgm:spPr/>
      <dgm:t>
        <a:bodyPr/>
        <a:lstStyle/>
        <a:p>
          <a:r>
            <a:rPr lang="tr-TR"/>
            <a:t>1.Açık-seçik ve tam olarak astların yeteneklerine göre, onlara  yapabilecekleri emir ve talimatlar verme.</a:t>
          </a:r>
          <a:endParaRPr lang="en-US"/>
        </a:p>
      </dgm:t>
    </dgm:pt>
    <dgm:pt modelId="{529FAD40-9FC4-4383-B2D5-B8489A3CF2B9}" type="parTrans" cxnId="{F3A8BC05-5A64-41F5-B50A-EBD950CA8A20}">
      <dgm:prSet/>
      <dgm:spPr/>
      <dgm:t>
        <a:bodyPr/>
        <a:lstStyle/>
        <a:p>
          <a:endParaRPr lang="en-US"/>
        </a:p>
      </dgm:t>
    </dgm:pt>
    <dgm:pt modelId="{91282A3D-78D3-4D03-8A96-0F8242560E85}" type="sibTrans" cxnId="{F3A8BC05-5A64-41F5-B50A-EBD950CA8A20}">
      <dgm:prSet/>
      <dgm:spPr/>
      <dgm:t>
        <a:bodyPr/>
        <a:lstStyle/>
        <a:p>
          <a:endParaRPr lang="en-US"/>
        </a:p>
      </dgm:t>
    </dgm:pt>
    <dgm:pt modelId="{DFDACE4E-74B7-42FC-AFBD-D1CE055693DB}">
      <dgm:prSet/>
      <dgm:spPr/>
      <dgm:t>
        <a:bodyPr/>
        <a:lstStyle/>
        <a:p>
          <a:r>
            <a:rPr lang="tr-TR"/>
            <a:t>2.Astların görevleri sürdürürken ihtiyaç duyabilecekleri eğitimler verme.</a:t>
          </a:r>
          <a:endParaRPr lang="en-US"/>
        </a:p>
      </dgm:t>
    </dgm:pt>
    <dgm:pt modelId="{55B9BB47-B6F6-46D3-99C4-B309FF536258}" type="parTrans" cxnId="{A87BC24D-72E8-417E-A887-4F9284A3F718}">
      <dgm:prSet/>
      <dgm:spPr/>
      <dgm:t>
        <a:bodyPr/>
        <a:lstStyle/>
        <a:p>
          <a:endParaRPr lang="en-US"/>
        </a:p>
      </dgm:t>
    </dgm:pt>
    <dgm:pt modelId="{C3BD36F4-72E1-48F3-B860-6304BA5131DA}" type="sibTrans" cxnId="{A87BC24D-72E8-417E-A887-4F9284A3F718}">
      <dgm:prSet/>
      <dgm:spPr/>
      <dgm:t>
        <a:bodyPr/>
        <a:lstStyle/>
        <a:p>
          <a:endParaRPr lang="en-US"/>
        </a:p>
      </dgm:t>
    </dgm:pt>
    <dgm:pt modelId="{4E3CCB81-465B-4F73-9A2E-D12E5DB0956F}">
      <dgm:prSet/>
      <dgm:spPr/>
      <dgm:t>
        <a:bodyPr/>
        <a:lstStyle/>
        <a:p>
          <a:r>
            <a:rPr lang="tr-TR"/>
            <a:t>3.Yöneticilerin beklentilerini karşılama yolunda, işçilerin motivasyonu ile gerekli şekilde ilgilenme.</a:t>
          </a:r>
          <a:endParaRPr lang="en-US"/>
        </a:p>
      </dgm:t>
    </dgm:pt>
    <dgm:pt modelId="{1C55DBBB-8D87-4CFA-81F3-D0C3A87E921A}" type="parTrans" cxnId="{9AE02447-75DC-48EF-80D0-4F2142C75CC6}">
      <dgm:prSet/>
      <dgm:spPr/>
      <dgm:t>
        <a:bodyPr/>
        <a:lstStyle/>
        <a:p>
          <a:endParaRPr lang="en-US"/>
        </a:p>
      </dgm:t>
    </dgm:pt>
    <dgm:pt modelId="{D1BD58D2-4AB7-4773-A2CF-5F530DBF7505}" type="sibTrans" cxnId="{9AE02447-75DC-48EF-80D0-4F2142C75CC6}">
      <dgm:prSet/>
      <dgm:spPr/>
      <dgm:t>
        <a:bodyPr/>
        <a:lstStyle/>
        <a:p>
          <a:endParaRPr lang="en-US"/>
        </a:p>
      </dgm:t>
    </dgm:pt>
    <dgm:pt modelId="{8F57F1F3-0C82-4EB5-B819-6E6B57A3FF47}">
      <dgm:prSet/>
      <dgm:spPr/>
      <dgm:t>
        <a:bodyPr/>
        <a:lstStyle/>
        <a:p>
          <a:r>
            <a:rPr lang="tr-TR"/>
            <a:t>4.Çalışmada disiplin sağlama ve iyi çalışanları ödüllendirme.</a:t>
          </a:r>
          <a:endParaRPr lang="en-US"/>
        </a:p>
      </dgm:t>
    </dgm:pt>
    <dgm:pt modelId="{9155E2A6-258C-4EB7-9A6B-5B63046D2055}" type="parTrans" cxnId="{BA5E3B88-A451-42F1-997E-C3948D323650}">
      <dgm:prSet/>
      <dgm:spPr/>
      <dgm:t>
        <a:bodyPr/>
        <a:lstStyle/>
        <a:p>
          <a:endParaRPr lang="en-US"/>
        </a:p>
      </dgm:t>
    </dgm:pt>
    <dgm:pt modelId="{556A8E01-398F-49AE-8D35-C79002E87228}" type="sibTrans" cxnId="{BA5E3B88-A451-42F1-997E-C3948D323650}">
      <dgm:prSet/>
      <dgm:spPr/>
      <dgm:t>
        <a:bodyPr/>
        <a:lstStyle/>
        <a:p>
          <a:endParaRPr lang="en-US"/>
        </a:p>
      </dgm:t>
    </dgm:pt>
    <dgm:pt modelId="{3E5F1E06-A7BB-4162-A4C0-52A843FF28E9}" type="pres">
      <dgm:prSet presAssocID="{DCB99256-DE51-4D75-9AE4-4763D60D962B}" presName="root" presStyleCnt="0">
        <dgm:presLayoutVars>
          <dgm:dir/>
          <dgm:resizeHandles val="exact"/>
        </dgm:presLayoutVars>
      </dgm:prSet>
      <dgm:spPr/>
    </dgm:pt>
    <dgm:pt modelId="{2BDE3F95-FD2F-4E58-835A-8B0A71907981}" type="pres">
      <dgm:prSet presAssocID="{7777F9E4-E18D-486D-89DD-B9B20FA27417}" presName="compNode" presStyleCnt="0"/>
      <dgm:spPr/>
    </dgm:pt>
    <dgm:pt modelId="{43D4EDF4-D2A0-47C0-A55C-2E703283C6F9}" type="pres">
      <dgm:prSet presAssocID="{7777F9E4-E18D-486D-89DD-B9B20FA27417}" presName="bgRect" presStyleLbl="bgShp" presStyleIdx="0" presStyleCnt="4"/>
      <dgm:spPr/>
    </dgm:pt>
    <dgm:pt modelId="{3B22556D-3214-464C-908B-55689D61E250}" type="pres">
      <dgm:prSet presAssocID="{7777F9E4-E18D-486D-89DD-B9B20FA2741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apanese Dolls"/>
        </a:ext>
      </dgm:extLst>
    </dgm:pt>
    <dgm:pt modelId="{A88B7D6A-3054-41D2-A966-0174A8424F16}" type="pres">
      <dgm:prSet presAssocID="{7777F9E4-E18D-486D-89DD-B9B20FA27417}" presName="spaceRect" presStyleCnt="0"/>
      <dgm:spPr/>
    </dgm:pt>
    <dgm:pt modelId="{52ACE7D2-EB7D-4928-89EB-5F16CBA45F91}" type="pres">
      <dgm:prSet presAssocID="{7777F9E4-E18D-486D-89DD-B9B20FA27417}" presName="parTx" presStyleLbl="revTx" presStyleIdx="0" presStyleCnt="4">
        <dgm:presLayoutVars>
          <dgm:chMax val="0"/>
          <dgm:chPref val="0"/>
        </dgm:presLayoutVars>
      </dgm:prSet>
      <dgm:spPr/>
    </dgm:pt>
    <dgm:pt modelId="{5DBAE330-0774-43DE-8B06-50173DB69E25}" type="pres">
      <dgm:prSet presAssocID="{91282A3D-78D3-4D03-8A96-0F8242560E85}" presName="sibTrans" presStyleCnt="0"/>
      <dgm:spPr/>
    </dgm:pt>
    <dgm:pt modelId="{BC959AFA-36CB-4C56-83CA-5D040D08E3FC}" type="pres">
      <dgm:prSet presAssocID="{DFDACE4E-74B7-42FC-AFBD-D1CE055693DB}" presName="compNode" presStyleCnt="0"/>
      <dgm:spPr/>
    </dgm:pt>
    <dgm:pt modelId="{EC0F5B7D-F11B-4C39-99FF-F2671F7F2605}" type="pres">
      <dgm:prSet presAssocID="{DFDACE4E-74B7-42FC-AFBD-D1CE055693DB}" presName="bgRect" presStyleLbl="bgShp" presStyleIdx="1" presStyleCnt="4"/>
      <dgm:spPr/>
    </dgm:pt>
    <dgm:pt modelId="{DF6C2216-77AC-4850-909E-FF991C3C55F8}" type="pres">
      <dgm:prSet presAssocID="{DFDACE4E-74B7-42FC-AFBD-D1CE055693D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C59C0A38-0925-4181-BD46-24A74C2591BD}" type="pres">
      <dgm:prSet presAssocID="{DFDACE4E-74B7-42FC-AFBD-D1CE055693DB}" presName="spaceRect" presStyleCnt="0"/>
      <dgm:spPr/>
    </dgm:pt>
    <dgm:pt modelId="{5D1878F1-BC18-4DE5-B2C5-8E1AE8087995}" type="pres">
      <dgm:prSet presAssocID="{DFDACE4E-74B7-42FC-AFBD-D1CE055693DB}" presName="parTx" presStyleLbl="revTx" presStyleIdx="1" presStyleCnt="4">
        <dgm:presLayoutVars>
          <dgm:chMax val="0"/>
          <dgm:chPref val="0"/>
        </dgm:presLayoutVars>
      </dgm:prSet>
      <dgm:spPr/>
    </dgm:pt>
    <dgm:pt modelId="{8BD01EBC-570B-4534-94D1-38EF523B6629}" type="pres">
      <dgm:prSet presAssocID="{C3BD36F4-72E1-48F3-B860-6304BA5131DA}" presName="sibTrans" presStyleCnt="0"/>
      <dgm:spPr/>
    </dgm:pt>
    <dgm:pt modelId="{9CDD6D18-E0DA-43DC-9473-B6781503CCF8}" type="pres">
      <dgm:prSet presAssocID="{4E3CCB81-465B-4F73-9A2E-D12E5DB0956F}" presName="compNode" presStyleCnt="0"/>
      <dgm:spPr/>
    </dgm:pt>
    <dgm:pt modelId="{C3C8F7F8-3973-45C0-9B27-383B8E340774}" type="pres">
      <dgm:prSet presAssocID="{4E3CCB81-465B-4F73-9A2E-D12E5DB0956F}" presName="bgRect" presStyleLbl="bgShp" presStyleIdx="2" presStyleCnt="4"/>
      <dgm:spPr/>
    </dgm:pt>
    <dgm:pt modelId="{76C65715-92B2-4B4F-AAA8-15DFB8BEBC5B}" type="pres">
      <dgm:prSet presAssocID="{4E3CCB81-465B-4F73-9A2E-D12E5DB0956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FD0CA837-2516-46B4-A81A-5CEFAD7F7DDF}" type="pres">
      <dgm:prSet presAssocID="{4E3CCB81-465B-4F73-9A2E-D12E5DB0956F}" presName="spaceRect" presStyleCnt="0"/>
      <dgm:spPr/>
    </dgm:pt>
    <dgm:pt modelId="{DA7B594D-78A6-4A19-91E0-0DC7F2E35E27}" type="pres">
      <dgm:prSet presAssocID="{4E3CCB81-465B-4F73-9A2E-D12E5DB0956F}" presName="parTx" presStyleLbl="revTx" presStyleIdx="2" presStyleCnt="4">
        <dgm:presLayoutVars>
          <dgm:chMax val="0"/>
          <dgm:chPref val="0"/>
        </dgm:presLayoutVars>
      </dgm:prSet>
      <dgm:spPr/>
    </dgm:pt>
    <dgm:pt modelId="{0C9B07FC-1702-41E8-B47E-5B642D94B415}" type="pres">
      <dgm:prSet presAssocID="{D1BD58D2-4AB7-4773-A2CF-5F530DBF7505}" presName="sibTrans" presStyleCnt="0"/>
      <dgm:spPr/>
    </dgm:pt>
    <dgm:pt modelId="{E4026986-6D6E-4627-ACD0-99BD5EC87FF8}" type="pres">
      <dgm:prSet presAssocID="{8F57F1F3-0C82-4EB5-B819-6E6B57A3FF47}" presName="compNode" presStyleCnt="0"/>
      <dgm:spPr/>
    </dgm:pt>
    <dgm:pt modelId="{0B7802B4-8746-45B0-967B-C7BEA72F86A6}" type="pres">
      <dgm:prSet presAssocID="{8F57F1F3-0C82-4EB5-B819-6E6B57A3FF47}" presName="bgRect" presStyleLbl="bgShp" presStyleIdx="3" presStyleCnt="4"/>
      <dgm:spPr/>
    </dgm:pt>
    <dgm:pt modelId="{4644E3D3-9CE0-45CB-A1EC-41DCE6898943}" type="pres">
      <dgm:prSet presAssocID="{8F57F1F3-0C82-4EB5-B819-6E6B57A3FF4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ffice Worker"/>
        </a:ext>
      </dgm:extLst>
    </dgm:pt>
    <dgm:pt modelId="{0BA753FD-46B5-4E27-A07A-B9ED3B53E76D}" type="pres">
      <dgm:prSet presAssocID="{8F57F1F3-0C82-4EB5-B819-6E6B57A3FF47}" presName="spaceRect" presStyleCnt="0"/>
      <dgm:spPr/>
    </dgm:pt>
    <dgm:pt modelId="{E788A583-BB9B-4507-B49A-FF859441305E}" type="pres">
      <dgm:prSet presAssocID="{8F57F1F3-0C82-4EB5-B819-6E6B57A3FF47}" presName="parTx" presStyleLbl="revTx" presStyleIdx="3" presStyleCnt="4">
        <dgm:presLayoutVars>
          <dgm:chMax val="0"/>
          <dgm:chPref val="0"/>
        </dgm:presLayoutVars>
      </dgm:prSet>
      <dgm:spPr/>
    </dgm:pt>
  </dgm:ptLst>
  <dgm:cxnLst>
    <dgm:cxn modelId="{F3A8BC05-5A64-41F5-B50A-EBD950CA8A20}" srcId="{DCB99256-DE51-4D75-9AE4-4763D60D962B}" destId="{7777F9E4-E18D-486D-89DD-B9B20FA27417}" srcOrd="0" destOrd="0" parTransId="{529FAD40-9FC4-4383-B2D5-B8489A3CF2B9}" sibTransId="{91282A3D-78D3-4D03-8A96-0F8242560E85}"/>
    <dgm:cxn modelId="{94D5DA1F-EC92-4B8F-99D4-9661963EED13}" type="presOf" srcId="{8F57F1F3-0C82-4EB5-B819-6E6B57A3FF47}" destId="{E788A583-BB9B-4507-B49A-FF859441305E}" srcOrd="0" destOrd="0" presId="urn:microsoft.com/office/officeart/2018/2/layout/IconVerticalSolidList"/>
    <dgm:cxn modelId="{7F617F2A-6FEB-4DB5-8821-5D085CF78460}" type="presOf" srcId="{DCB99256-DE51-4D75-9AE4-4763D60D962B}" destId="{3E5F1E06-A7BB-4162-A4C0-52A843FF28E9}" srcOrd="0" destOrd="0" presId="urn:microsoft.com/office/officeart/2018/2/layout/IconVerticalSolidList"/>
    <dgm:cxn modelId="{D165523A-5B33-43A9-9EDB-C4311CA5B52C}" type="presOf" srcId="{DFDACE4E-74B7-42FC-AFBD-D1CE055693DB}" destId="{5D1878F1-BC18-4DE5-B2C5-8E1AE8087995}" srcOrd="0" destOrd="0" presId="urn:microsoft.com/office/officeart/2018/2/layout/IconVerticalSolidList"/>
    <dgm:cxn modelId="{9AE02447-75DC-48EF-80D0-4F2142C75CC6}" srcId="{DCB99256-DE51-4D75-9AE4-4763D60D962B}" destId="{4E3CCB81-465B-4F73-9A2E-D12E5DB0956F}" srcOrd="2" destOrd="0" parTransId="{1C55DBBB-8D87-4CFA-81F3-D0C3A87E921A}" sibTransId="{D1BD58D2-4AB7-4773-A2CF-5F530DBF7505}"/>
    <dgm:cxn modelId="{A87BC24D-72E8-417E-A887-4F9284A3F718}" srcId="{DCB99256-DE51-4D75-9AE4-4763D60D962B}" destId="{DFDACE4E-74B7-42FC-AFBD-D1CE055693DB}" srcOrd="1" destOrd="0" parTransId="{55B9BB47-B6F6-46D3-99C4-B309FF536258}" sibTransId="{C3BD36F4-72E1-48F3-B860-6304BA5131DA}"/>
    <dgm:cxn modelId="{BA5E3B88-A451-42F1-997E-C3948D323650}" srcId="{DCB99256-DE51-4D75-9AE4-4763D60D962B}" destId="{8F57F1F3-0C82-4EB5-B819-6E6B57A3FF47}" srcOrd="3" destOrd="0" parTransId="{9155E2A6-258C-4EB7-9A6B-5B63046D2055}" sibTransId="{556A8E01-398F-49AE-8D35-C79002E87228}"/>
    <dgm:cxn modelId="{3834D7A2-390A-4892-A6B0-5AD858A0126D}" type="presOf" srcId="{4E3CCB81-465B-4F73-9A2E-D12E5DB0956F}" destId="{DA7B594D-78A6-4A19-91E0-0DC7F2E35E27}" srcOrd="0" destOrd="0" presId="urn:microsoft.com/office/officeart/2018/2/layout/IconVerticalSolidList"/>
    <dgm:cxn modelId="{EA8287D8-975C-4365-95B0-47CD892BC1D2}" type="presOf" srcId="{7777F9E4-E18D-486D-89DD-B9B20FA27417}" destId="{52ACE7D2-EB7D-4928-89EB-5F16CBA45F91}" srcOrd="0" destOrd="0" presId="urn:microsoft.com/office/officeart/2018/2/layout/IconVerticalSolidList"/>
    <dgm:cxn modelId="{E627AC43-3ECD-4B13-A4C2-5F24A7773285}" type="presParOf" srcId="{3E5F1E06-A7BB-4162-A4C0-52A843FF28E9}" destId="{2BDE3F95-FD2F-4E58-835A-8B0A71907981}" srcOrd="0" destOrd="0" presId="urn:microsoft.com/office/officeart/2018/2/layout/IconVerticalSolidList"/>
    <dgm:cxn modelId="{A8E180CB-82BC-4544-B045-7DB51695123A}" type="presParOf" srcId="{2BDE3F95-FD2F-4E58-835A-8B0A71907981}" destId="{43D4EDF4-D2A0-47C0-A55C-2E703283C6F9}" srcOrd="0" destOrd="0" presId="urn:microsoft.com/office/officeart/2018/2/layout/IconVerticalSolidList"/>
    <dgm:cxn modelId="{FDF34F36-09A5-43CD-9061-C9D4425C4C70}" type="presParOf" srcId="{2BDE3F95-FD2F-4E58-835A-8B0A71907981}" destId="{3B22556D-3214-464C-908B-55689D61E250}" srcOrd="1" destOrd="0" presId="urn:microsoft.com/office/officeart/2018/2/layout/IconVerticalSolidList"/>
    <dgm:cxn modelId="{742A01DE-189D-49B5-82BC-AA93418BB3E8}" type="presParOf" srcId="{2BDE3F95-FD2F-4E58-835A-8B0A71907981}" destId="{A88B7D6A-3054-41D2-A966-0174A8424F16}" srcOrd="2" destOrd="0" presId="urn:microsoft.com/office/officeart/2018/2/layout/IconVerticalSolidList"/>
    <dgm:cxn modelId="{87E31CAA-2B82-4C32-8FA0-0FF56599105A}" type="presParOf" srcId="{2BDE3F95-FD2F-4E58-835A-8B0A71907981}" destId="{52ACE7D2-EB7D-4928-89EB-5F16CBA45F91}" srcOrd="3" destOrd="0" presId="urn:microsoft.com/office/officeart/2018/2/layout/IconVerticalSolidList"/>
    <dgm:cxn modelId="{C4E8B9B5-5AF1-4591-ABF0-41453D15FD9F}" type="presParOf" srcId="{3E5F1E06-A7BB-4162-A4C0-52A843FF28E9}" destId="{5DBAE330-0774-43DE-8B06-50173DB69E25}" srcOrd="1" destOrd="0" presId="urn:microsoft.com/office/officeart/2018/2/layout/IconVerticalSolidList"/>
    <dgm:cxn modelId="{198DC56D-5A30-4337-8383-73204300EE15}" type="presParOf" srcId="{3E5F1E06-A7BB-4162-A4C0-52A843FF28E9}" destId="{BC959AFA-36CB-4C56-83CA-5D040D08E3FC}" srcOrd="2" destOrd="0" presId="urn:microsoft.com/office/officeart/2018/2/layout/IconVerticalSolidList"/>
    <dgm:cxn modelId="{BEEF46CF-114C-4DB3-96BC-9993A7CED735}" type="presParOf" srcId="{BC959AFA-36CB-4C56-83CA-5D040D08E3FC}" destId="{EC0F5B7D-F11B-4C39-99FF-F2671F7F2605}" srcOrd="0" destOrd="0" presId="urn:microsoft.com/office/officeart/2018/2/layout/IconVerticalSolidList"/>
    <dgm:cxn modelId="{56DFF3E4-4306-43CA-BC9C-6C01FF0A0ABE}" type="presParOf" srcId="{BC959AFA-36CB-4C56-83CA-5D040D08E3FC}" destId="{DF6C2216-77AC-4850-909E-FF991C3C55F8}" srcOrd="1" destOrd="0" presId="urn:microsoft.com/office/officeart/2018/2/layout/IconVerticalSolidList"/>
    <dgm:cxn modelId="{F51B0FA3-09CA-4660-B521-4180D5705962}" type="presParOf" srcId="{BC959AFA-36CB-4C56-83CA-5D040D08E3FC}" destId="{C59C0A38-0925-4181-BD46-24A74C2591BD}" srcOrd="2" destOrd="0" presId="urn:microsoft.com/office/officeart/2018/2/layout/IconVerticalSolidList"/>
    <dgm:cxn modelId="{539558C5-0536-4ACB-A9ED-26B57EB4F0DB}" type="presParOf" srcId="{BC959AFA-36CB-4C56-83CA-5D040D08E3FC}" destId="{5D1878F1-BC18-4DE5-B2C5-8E1AE8087995}" srcOrd="3" destOrd="0" presId="urn:microsoft.com/office/officeart/2018/2/layout/IconVerticalSolidList"/>
    <dgm:cxn modelId="{EBF5B66F-DF67-4E39-99B5-AA5B293648D2}" type="presParOf" srcId="{3E5F1E06-A7BB-4162-A4C0-52A843FF28E9}" destId="{8BD01EBC-570B-4534-94D1-38EF523B6629}" srcOrd="3" destOrd="0" presId="urn:microsoft.com/office/officeart/2018/2/layout/IconVerticalSolidList"/>
    <dgm:cxn modelId="{ECBC36FA-9209-4BD4-97E6-680D5CBCB70B}" type="presParOf" srcId="{3E5F1E06-A7BB-4162-A4C0-52A843FF28E9}" destId="{9CDD6D18-E0DA-43DC-9473-B6781503CCF8}" srcOrd="4" destOrd="0" presId="urn:microsoft.com/office/officeart/2018/2/layout/IconVerticalSolidList"/>
    <dgm:cxn modelId="{6B964645-39A8-473C-A4AE-9658F51B7A0D}" type="presParOf" srcId="{9CDD6D18-E0DA-43DC-9473-B6781503CCF8}" destId="{C3C8F7F8-3973-45C0-9B27-383B8E340774}" srcOrd="0" destOrd="0" presId="urn:microsoft.com/office/officeart/2018/2/layout/IconVerticalSolidList"/>
    <dgm:cxn modelId="{D5F1557C-A9B7-4CB9-9386-EBFF927E7762}" type="presParOf" srcId="{9CDD6D18-E0DA-43DC-9473-B6781503CCF8}" destId="{76C65715-92B2-4B4F-AAA8-15DFB8BEBC5B}" srcOrd="1" destOrd="0" presId="urn:microsoft.com/office/officeart/2018/2/layout/IconVerticalSolidList"/>
    <dgm:cxn modelId="{B74157C2-F0FF-4C73-9F21-797B5083BFE7}" type="presParOf" srcId="{9CDD6D18-E0DA-43DC-9473-B6781503CCF8}" destId="{FD0CA837-2516-46B4-A81A-5CEFAD7F7DDF}" srcOrd="2" destOrd="0" presId="urn:microsoft.com/office/officeart/2018/2/layout/IconVerticalSolidList"/>
    <dgm:cxn modelId="{DCC948DC-3B63-4611-B19B-5ECEA99627B0}" type="presParOf" srcId="{9CDD6D18-E0DA-43DC-9473-B6781503CCF8}" destId="{DA7B594D-78A6-4A19-91E0-0DC7F2E35E27}" srcOrd="3" destOrd="0" presId="urn:microsoft.com/office/officeart/2018/2/layout/IconVerticalSolidList"/>
    <dgm:cxn modelId="{042A1EB3-D686-473F-8B98-B349DD425219}" type="presParOf" srcId="{3E5F1E06-A7BB-4162-A4C0-52A843FF28E9}" destId="{0C9B07FC-1702-41E8-B47E-5B642D94B415}" srcOrd="5" destOrd="0" presId="urn:microsoft.com/office/officeart/2018/2/layout/IconVerticalSolidList"/>
    <dgm:cxn modelId="{30DB8B26-C6CD-4E1D-A921-602179D9E9D3}" type="presParOf" srcId="{3E5F1E06-A7BB-4162-A4C0-52A843FF28E9}" destId="{E4026986-6D6E-4627-ACD0-99BD5EC87FF8}" srcOrd="6" destOrd="0" presId="urn:microsoft.com/office/officeart/2018/2/layout/IconVerticalSolidList"/>
    <dgm:cxn modelId="{A22572F4-7AD5-4391-B337-BA63D945CA46}" type="presParOf" srcId="{E4026986-6D6E-4627-ACD0-99BD5EC87FF8}" destId="{0B7802B4-8746-45B0-967B-C7BEA72F86A6}" srcOrd="0" destOrd="0" presId="urn:microsoft.com/office/officeart/2018/2/layout/IconVerticalSolidList"/>
    <dgm:cxn modelId="{E8F9B747-71F2-4970-8CAA-58B01DAB58CA}" type="presParOf" srcId="{E4026986-6D6E-4627-ACD0-99BD5EC87FF8}" destId="{4644E3D3-9CE0-45CB-A1EC-41DCE6898943}" srcOrd="1" destOrd="0" presId="urn:microsoft.com/office/officeart/2018/2/layout/IconVerticalSolidList"/>
    <dgm:cxn modelId="{2A7662BE-A664-4326-BEB5-C8D82E160B24}" type="presParOf" srcId="{E4026986-6D6E-4627-ACD0-99BD5EC87FF8}" destId="{0BA753FD-46B5-4E27-A07A-B9ED3B53E76D}" srcOrd="2" destOrd="0" presId="urn:microsoft.com/office/officeart/2018/2/layout/IconVerticalSolidList"/>
    <dgm:cxn modelId="{FB794F60-C0F8-4C2F-AD7D-DC834D77A9BA}" type="presParOf" srcId="{E4026986-6D6E-4627-ACD0-99BD5EC87FF8}" destId="{E788A583-BB9B-4507-B49A-FF859441305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8A3E54E-20F6-4FB1-A890-50C307DC19D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A8A784A-D9E5-43A2-9184-D41D550C9E90}">
      <dgm:prSet/>
      <dgm:spPr/>
      <dgm:t>
        <a:bodyPr/>
        <a:lstStyle/>
        <a:p>
          <a:r>
            <a:rPr lang="tr-TR"/>
            <a:t>Bu teoriyi benimseyen yöneticiler, personellerinin hangi ihtiyaçlarını tatmin etmek istediklerini anlayabilmeli ve bu tatmini sağlayacak ortamı oluşturabilmelidirler.</a:t>
          </a:r>
          <a:endParaRPr lang="en-US"/>
        </a:p>
      </dgm:t>
    </dgm:pt>
    <dgm:pt modelId="{A98FFDB3-8BDE-4345-90D5-23D3DEB57C6F}" type="parTrans" cxnId="{EC9BB7D1-BE3C-466B-B592-C7243C69509B}">
      <dgm:prSet/>
      <dgm:spPr/>
      <dgm:t>
        <a:bodyPr/>
        <a:lstStyle/>
        <a:p>
          <a:endParaRPr lang="en-US"/>
        </a:p>
      </dgm:t>
    </dgm:pt>
    <dgm:pt modelId="{5BD981C2-8759-4B5D-8840-9F48DA2084C6}" type="sibTrans" cxnId="{EC9BB7D1-BE3C-466B-B592-C7243C69509B}">
      <dgm:prSet/>
      <dgm:spPr/>
      <dgm:t>
        <a:bodyPr/>
        <a:lstStyle/>
        <a:p>
          <a:endParaRPr lang="en-US"/>
        </a:p>
      </dgm:t>
    </dgm:pt>
    <dgm:pt modelId="{35ABADE7-118F-4FDD-9F03-5E33BDC4EE75}">
      <dgm:prSet/>
      <dgm:spPr/>
      <dgm:t>
        <a:bodyPr/>
        <a:lstStyle/>
        <a:p>
          <a:r>
            <a:rPr lang="tr-TR"/>
            <a:t>Sonuç olarak, herkesin aynı zamanda ve aynı sıradaki ihtiyaçları tarafından motive edildikleri söylenemez. İnsanlar, çeşitli basamaklardaki ihtiyaçları tarafından motive edilebilirler. Bunun sebebi; ihtiyaçların kesin sınırlarla birbirlerinden ayrılamamaları yani ortak alanlarının olmasıdır.</a:t>
          </a:r>
          <a:endParaRPr lang="en-US"/>
        </a:p>
      </dgm:t>
    </dgm:pt>
    <dgm:pt modelId="{6C9EA578-D32A-4939-823D-D685AD2701F7}" type="parTrans" cxnId="{D2553966-35EA-4335-9398-ADACAB82BE95}">
      <dgm:prSet/>
      <dgm:spPr/>
      <dgm:t>
        <a:bodyPr/>
        <a:lstStyle/>
        <a:p>
          <a:endParaRPr lang="en-US"/>
        </a:p>
      </dgm:t>
    </dgm:pt>
    <dgm:pt modelId="{FDF3E025-8430-4215-89C8-F0F06089ACA6}" type="sibTrans" cxnId="{D2553966-35EA-4335-9398-ADACAB82BE95}">
      <dgm:prSet/>
      <dgm:spPr/>
      <dgm:t>
        <a:bodyPr/>
        <a:lstStyle/>
        <a:p>
          <a:endParaRPr lang="en-US"/>
        </a:p>
      </dgm:t>
    </dgm:pt>
    <dgm:pt modelId="{35678B4B-DA90-4146-9395-71F81FFA688C}" type="pres">
      <dgm:prSet presAssocID="{38A3E54E-20F6-4FB1-A890-50C307DC19DD}" presName="root" presStyleCnt="0">
        <dgm:presLayoutVars>
          <dgm:dir/>
          <dgm:resizeHandles val="exact"/>
        </dgm:presLayoutVars>
      </dgm:prSet>
      <dgm:spPr/>
    </dgm:pt>
    <dgm:pt modelId="{1C7DB929-BA8A-476C-9349-A768CC38DA61}" type="pres">
      <dgm:prSet presAssocID="{BA8A784A-D9E5-43A2-9184-D41D550C9E90}" presName="compNode" presStyleCnt="0"/>
      <dgm:spPr/>
    </dgm:pt>
    <dgm:pt modelId="{4802E0AE-5C20-4F87-B5CE-1D437374846A}" type="pres">
      <dgm:prSet presAssocID="{BA8A784A-D9E5-43A2-9184-D41D550C9E90}" presName="bgRect" presStyleLbl="bgShp" presStyleIdx="0" presStyleCnt="2"/>
      <dgm:spPr/>
    </dgm:pt>
    <dgm:pt modelId="{54DA5F76-89D1-4D07-B7E1-9A97203FECB9}" type="pres">
      <dgm:prSet presAssocID="{BA8A784A-D9E5-43A2-9184-D41D550C9E9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4625DCF9-B364-467D-A999-8B6684184E9D}" type="pres">
      <dgm:prSet presAssocID="{BA8A784A-D9E5-43A2-9184-D41D550C9E90}" presName="spaceRect" presStyleCnt="0"/>
      <dgm:spPr/>
    </dgm:pt>
    <dgm:pt modelId="{7C2B4C0F-6E96-4069-ABDF-496F3A16F0E7}" type="pres">
      <dgm:prSet presAssocID="{BA8A784A-D9E5-43A2-9184-D41D550C9E90}" presName="parTx" presStyleLbl="revTx" presStyleIdx="0" presStyleCnt="2">
        <dgm:presLayoutVars>
          <dgm:chMax val="0"/>
          <dgm:chPref val="0"/>
        </dgm:presLayoutVars>
      </dgm:prSet>
      <dgm:spPr/>
    </dgm:pt>
    <dgm:pt modelId="{692FECDF-B4E5-4154-8FFC-A99AFC050CA5}" type="pres">
      <dgm:prSet presAssocID="{5BD981C2-8759-4B5D-8840-9F48DA2084C6}" presName="sibTrans" presStyleCnt="0"/>
      <dgm:spPr/>
    </dgm:pt>
    <dgm:pt modelId="{8E0595F2-B416-4389-9E3C-DFC589A666F6}" type="pres">
      <dgm:prSet presAssocID="{35ABADE7-118F-4FDD-9F03-5E33BDC4EE75}" presName="compNode" presStyleCnt="0"/>
      <dgm:spPr/>
    </dgm:pt>
    <dgm:pt modelId="{C2CE3EF0-5E11-4940-8D05-D6766881DF67}" type="pres">
      <dgm:prSet presAssocID="{35ABADE7-118F-4FDD-9F03-5E33BDC4EE75}" presName="bgRect" presStyleLbl="bgShp" presStyleIdx="1" presStyleCnt="2"/>
      <dgm:spPr/>
    </dgm:pt>
    <dgm:pt modelId="{ED4CE010-43FB-48C5-AFDE-8527FDE8980B}" type="pres">
      <dgm:prSet presAssocID="{35ABADE7-118F-4FDD-9F03-5E33BDC4EE7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Success"/>
        </a:ext>
      </dgm:extLst>
    </dgm:pt>
    <dgm:pt modelId="{00B11FCE-48E4-4071-B271-622041348CBF}" type="pres">
      <dgm:prSet presAssocID="{35ABADE7-118F-4FDD-9F03-5E33BDC4EE75}" presName="spaceRect" presStyleCnt="0"/>
      <dgm:spPr/>
    </dgm:pt>
    <dgm:pt modelId="{A546353C-C015-44E6-9174-9878E9A8D807}" type="pres">
      <dgm:prSet presAssocID="{35ABADE7-118F-4FDD-9F03-5E33BDC4EE75}" presName="parTx" presStyleLbl="revTx" presStyleIdx="1" presStyleCnt="2">
        <dgm:presLayoutVars>
          <dgm:chMax val="0"/>
          <dgm:chPref val="0"/>
        </dgm:presLayoutVars>
      </dgm:prSet>
      <dgm:spPr/>
    </dgm:pt>
  </dgm:ptLst>
  <dgm:cxnLst>
    <dgm:cxn modelId="{1DA6600A-508C-4E5F-A345-B197D5690429}" type="presOf" srcId="{BA8A784A-D9E5-43A2-9184-D41D550C9E90}" destId="{7C2B4C0F-6E96-4069-ABDF-496F3A16F0E7}" srcOrd="0" destOrd="0" presId="urn:microsoft.com/office/officeart/2018/2/layout/IconVerticalSolidList"/>
    <dgm:cxn modelId="{71861911-E6CF-4B9F-A31F-CC9B7881FC3E}" type="presOf" srcId="{38A3E54E-20F6-4FB1-A890-50C307DC19DD}" destId="{35678B4B-DA90-4146-9395-71F81FFA688C}" srcOrd="0" destOrd="0" presId="urn:microsoft.com/office/officeart/2018/2/layout/IconVerticalSolidList"/>
    <dgm:cxn modelId="{D2553966-35EA-4335-9398-ADACAB82BE95}" srcId="{38A3E54E-20F6-4FB1-A890-50C307DC19DD}" destId="{35ABADE7-118F-4FDD-9F03-5E33BDC4EE75}" srcOrd="1" destOrd="0" parTransId="{6C9EA578-D32A-4939-823D-D685AD2701F7}" sibTransId="{FDF3E025-8430-4215-89C8-F0F06089ACA6}"/>
    <dgm:cxn modelId="{EC9BB7D1-BE3C-466B-B592-C7243C69509B}" srcId="{38A3E54E-20F6-4FB1-A890-50C307DC19DD}" destId="{BA8A784A-D9E5-43A2-9184-D41D550C9E90}" srcOrd="0" destOrd="0" parTransId="{A98FFDB3-8BDE-4345-90D5-23D3DEB57C6F}" sibTransId="{5BD981C2-8759-4B5D-8840-9F48DA2084C6}"/>
    <dgm:cxn modelId="{767540E4-3A2D-458D-AFAF-FC1D4E5D5426}" type="presOf" srcId="{35ABADE7-118F-4FDD-9F03-5E33BDC4EE75}" destId="{A546353C-C015-44E6-9174-9878E9A8D807}" srcOrd="0" destOrd="0" presId="urn:microsoft.com/office/officeart/2018/2/layout/IconVerticalSolidList"/>
    <dgm:cxn modelId="{B4306B23-EE46-46A3-B902-C75E36AF0B5E}" type="presParOf" srcId="{35678B4B-DA90-4146-9395-71F81FFA688C}" destId="{1C7DB929-BA8A-476C-9349-A768CC38DA61}" srcOrd="0" destOrd="0" presId="urn:microsoft.com/office/officeart/2018/2/layout/IconVerticalSolidList"/>
    <dgm:cxn modelId="{45DA6354-B02C-4D7E-8038-83B468726127}" type="presParOf" srcId="{1C7DB929-BA8A-476C-9349-A768CC38DA61}" destId="{4802E0AE-5C20-4F87-B5CE-1D437374846A}" srcOrd="0" destOrd="0" presId="urn:microsoft.com/office/officeart/2018/2/layout/IconVerticalSolidList"/>
    <dgm:cxn modelId="{A6E14058-E681-4E35-9654-277EC59D6C78}" type="presParOf" srcId="{1C7DB929-BA8A-476C-9349-A768CC38DA61}" destId="{54DA5F76-89D1-4D07-B7E1-9A97203FECB9}" srcOrd="1" destOrd="0" presId="urn:microsoft.com/office/officeart/2018/2/layout/IconVerticalSolidList"/>
    <dgm:cxn modelId="{9C20C6C9-E67A-4FF0-81FE-D0C1513B7C0D}" type="presParOf" srcId="{1C7DB929-BA8A-476C-9349-A768CC38DA61}" destId="{4625DCF9-B364-467D-A999-8B6684184E9D}" srcOrd="2" destOrd="0" presId="urn:microsoft.com/office/officeart/2018/2/layout/IconVerticalSolidList"/>
    <dgm:cxn modelId="{4DCD9BB2-B81C-49C2-987C-A75D7E0C064E}" type="presParOf" srcId="{1C7DB929-BA8A-476C-9349-A768CC38DA61}" destId="{7C2B4C0F-6E96-4069-ABDF-496F3A16F0E7}" srcOrd="3" destOrd="0" presId="urn:microsoft.com/office/officeart/2018/2/layout/IconVerticalSolidList"/>
    <dgm:cxn modelId="{8F4E1135-B002-45ED-B2A7-7E854D4B2F4A}" type="presParOf" srcId="{35678B4B-DA90-4146-9395-71F81FFA688C}" destId="{692FECDF-B4E5-4154-8FFC-A99AFC050CA5}" srcOrd="1" destOrd="0" presId="urn:microsoft.com/office/officeart/2018/2/layout/IconVerticalSolidList"/>
    <dgm:cxn modelId="{9615688A-E976-4420-982C-6806055399DF}" type="presParOf" srcId="{35678B4B-DA90-4146-9395-71F81FFA688C}" destId="{8E0595F2-B416-4389-9E3C-DFC589A666F6}" srcOrd="2" destOrd="0" presId="urn:microsoft.com/office/officeart/2018/2/layout/IconVerticalSolidList"/>
    <dgm:cxn modelId="{F2A575FB-7484-4677-8DC3-9DDC0F31BBD7}" type="presParOf" srcId="{8E0595F2-B416-4389-9E3C-DFC589A666F6}" destId="{C2CE3EF0-5E11-4940-8D05-D6766881DF67}" srcOrd="0" destOrd="0" presId="urn:microsoft.com/office/officeart/2018/2/layout/IconVerticalSolidList"/>
    <dgm:cxn modelId="{B9805318-6F17-4DAF-8E21-42F6CE8A3D81}" type="presParOf" srcId="{8E0595F2-B416-4389-9E3C-DFC589A666F6}" destId="{ED4CE010-43FB-48C5-AFDE-8527FDE8980B}" srcOrd="1" destOrd="0" presId="urn:microsoft.com/office/officeart/2018/2/layout/IconVerticalSolidList"/>
    <dgm:cxn modelId="{61EF39BC-5C61-4C87-BEE4-D10568C67FC3}" type="presParOf" srcId="{8E0595F2-B416-4389-9E3C-DFC589A666F6}" destId="{00B11FCE-48E4-4071-B271-622041348CBF}" srcOrd="2" destOrd="0" presId="urn:microsoft.com/office/officeart/2018/2/layout/IconVerticalSolidList"/>
    <dgm:cxn modelId="{90AB8768-CE9C-4D8D-A79F-C0DD96A8EC96}" type="presParOf" srcId="{8E0595F2-B416-4389-9E3C-DFC589A666F6}" destId="{A546353C-C015-44E6-9174-9878E9A8D80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83CFF34-3D39-4CC8-A1B6-59E08ECA848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6DF84E9-D37F-41E6-9F57-711A52DBF6F4}">
      <dgm:prSet/>
      <dgm:spPr/>
      <dgm:t>
        <a:bodyPr/>
        <a:lstStyle/>
        <a:p>
          <a:r>
            <a:rPr lang="tr-TR"/>
            <a:t>Örgütsel  politika  ve  kararların  örgüt  üyelerine  duyurulması  ve  anlatılması, örgütte dedikodu ve söylentilerin önünü keserek üye ve örgüt bütünleşmesi sağlanmaktadır. </a:t>
          </a:r>
          <a:endParaRPr lang="en-US"/>
        </a:p>
      </dgm:t>
    </dgm:pt>
    <dgm:pt modelId="{A566384D-3159-486E-B0A8-18E17321A604}" type="parTrans" cxnId="{874C387D-6B0D-4CF9-A129-666D6BB4070B}">
      <dgm:prSet/>
      <dgm:spPr/>
      <dgm:t>
        <a:bodyPr/>
        <a:lstStyle/>
        <a:p>
          <a:endParaRPr lang="en-US"/>
        </a:p>
      </dgm:t>
    </dgm:pt>
    <dgm:pt modelId="{6230EDC4-F4C8-4393-A525-B6AE552725C5}" type="sibTrans" cxnId="{874C387D-6B0D-4CF9-A129-666D6BB4070B}">
      <dgm:prSet/>
      <dgm:spPr/>
      <dgm:t>
        <a:bodyPr/>
        <a:lstStyle/>
        <a:p>
          <a:endParaRPr lang="en-US"/>
        </a:p>
      </dgm:t>
    </dgm:pt>
    <dgm:pt modelId="{7FA023F9-F9B2-43D9-BE55-FA8B37D64D2F}">
      <dgm:prSet/>
      <dgm:spPr/>
      <dgm:t>
        <a:bodyPr/>
        <a:lstStyle/>
        <a:p>
          <a:r>
            <a:rPr lang="tr-TR"/>
            <a:t>Örgütün   bütçesi,   gelirleri,   faaliyetleri   ve   projelerinin   ilgililere   duyurulması  örgütün  tanınmasına  ve  örgüte  güvenin  sağlanmasına zemin hazırlamaktadır. </a:t>
          </a:r>
          <a:endParaRPr lang="en-US"/>
        </a:p>
      </dgm:t>
    </dgm:pt>
    <dgm:pt modelId="{661CF9A8-F295-4525-A343-03D99E5596D4}" type="parTrans" cxnId="{615742D5-90C9-4A56-B139-36D344460847}">
      <dgm:prSet/>
      <dgm:spPr/>
      <dgm:t>
        <a:bodyPr/>
        <a:lstStyle/>
        <a:p>
          <a:endParaRPr lang="en-US"/>
        </a:p>
      </dgm:t>
    </dgm:pt>
    <dgm:pt modelId="{F23360FB-75C2-4EF1-8B66-34FAAB036D06}" type="sibTrans" cxnId="{615742D5-90C9-4A56-B139-36D344460847}">
      <dgm:prSet/>
      <dgm:spPr/>
      <dgm:t>
        <a:bodyPr/>
        <a:lstStyle/>
        <a:p>
          <a:endParaRPr lang="en-US"/>
        </a:p>
      </dgm:t>
    </dgm:pt>
    <dgm:pt modelId="{4087E6F0-8E7A-4619-A29C-7DC3378CC4A9}">
      <dgm:prSet/>
      <dgm:spPr/>
      <dgm:t>
        <a:bodyPr/>
        <a:lstStyle/>
        <a:p>
          <a:r>
            <a:rPr lang="tr-TR"/>
            <a:t>Yeni  teknoloji  ve  yönetim  anlayışa  ilişkin  bilgiler  ilgili  taraflara  aktarılarak bunlara uyum sağlanması hedeflenmektedir. </a:t>
          </a:r>
          <a:endParaRPr lang="en-US"/>
        </a:p>
      </dgm:t>
    </dgm:pt>
    <dgm:pt modelId="{329AA9B4-C669-4E36-9D85-5C38A807FE72}" type="parTrans" cxnId="{AAFBAB6C-3909-4BC5-BBAC-9769B6973F01}">
      <dgm:prSet/>
      <dgm:spPr/>
      <dgm:t>
        <a:bodyPr/>
        <a:lstStyle/>
        <a:p>
          <a:endParaRPr lang="en-US"/>
        </a:p>
      </dgm:t>
    </dgm:pt>
    <dgm:pt modelId="{2E8BEECA-868A-42FB-8C05-B2C27FD00F64}" type="sibTrans" cxnId="{AAFBAB6C-3909-4BC5-BBAC-9769B6973F01}">
      <dgm:prSet/>
      <dgm:spPr/>
      <dgm:t>
        <a:bodyPr/>
        <a:lstStyle/>
        <a:p>
          <a:endParaRPr lang="en-US"/>
        </a:p>
      </dgm:t>
    </dgm:pt>
    <dgm:pt modelId="{66ABC6B8-1FB6-4D7E-B826-BF7343F34D56}">
      <dgm:prSet/>
      <dgm:spPr/>
      <dgm:t>
        <a:bodyPr/>
        <a:lstStyle/>
        <a:p>
          <a:r>
            <a:rPr lang="tr-TR"/>
            <a:t>İş güvenliğine yönelik bilgilerin devamlı tekrar edilmesi üyelerin iş güvenliğine ilişkin tedbirleri almalarına imkan vermektedir.</a:t>
          </a:r>
          <a:endParaRPr lang="en-US"/>
        </a:p>
      </dgm:t>
    </dgm:pt>
    <dgm:pt modelId="{ABE8AD17-242C-40CE-B9EA-2C432217C65E}" type="parTrans" cxnId="{A36A65FA-B5AC-4C14-94C4-4EB5D2F173CE}">
      <dgm:prSet/>
      <dgm:spPr/>
      <dgm:t>
        <a:bodyPr/>
        <a:lstStyle/>
        <a:p>
          <a:endParaRPr lang="en-US"/>
        </a:p>
      </dgm:t>
    </dgm:pt>
    <dgm:pt modelId="{66C04C2E-50AE-43BB-8783-A17C55F581D3}" type="sibTrans" cxnId="{A36A65FA-B5AC-4C14-94C4-4EB5D2F173CE}">
      <dgm:prSet/>
      <dgm:spPr/>
      <dgm:t>
        <a:bodyPr/>
        <a:lstStyle/>
        <a:p>
          <a:endParaRPr lang="en-US"/>
        </a:p>
      </dgm:t>
    </dgm:pt>
    <dgm:pt modelId="{F8F9813D-85A4-485A-BCD7-A7CE7EAF022C}" type="pres">
      <dgm:prSet presAssocID="{683CFF34-3D39-4CC8-A1B6-59E08ECA848F}" presName="root" presStyleCnt="0">
        <dgm:presLayoutVars>
          <dgm:dir/>
          <dgm:resizeHandles val="exact"/>
        </dgm:presLayoutVars>
      </dgm:prSet>
      <dgm:spPr/>
    </dgm:pt>
    <dgm:pt modelId="{CC1AB9B7-4D72-442D-819C-F2CF1367C1D8}" type="pres">
      <dgm:prSet presAssocID="{F6DF84E9-D37F-41E6-9F57-711A52DBF6F4}" presName="compNode" presStyleCnt="0"/>
      <dgm:spPr/>
    </dgm:pt>
    <dgm:pt modelId="{C405A73A-5626-433E-AE09-99BBC0CF3B5D}" type="pres">
      <dgm:prSet presAssocID="{F6DF84E9-D37F-41E6-9F57-711A52DBF6F4}" presName="bgRect" presStyleLbl="bgShp" presStyleIdx="0" presStyleCnt="4"/>
      <dgm:spPr/>
    </dgm:pt>
    <dgm:pt modelId="{E2055358-872F-45DB-8758-4C87BC9CAD30}" type="pres">
      <dgm:prSet presAssocID="{F6DF84E9-D37F-41E6-9F57-711A52DBF6F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ullanıcılar"/>
        </a:ext>
      </dgm:extLst>
    </dgm:pt>
    <dgm:pt modelId="{970E1EBF-5D6D-42A4-9907-438CB5B1AF08}" type="pres">
      <dgm:prSet presAssocID="{F6DF84E9-D37F-41E6-9F57-711A52DBF6F4}" presName="spaceRect" presStyleCnt="0"/>
      <dgm:spPr/>
    </dgm:pt>
    <dgm:pt modelId="{C3F84B9F-D519-4FC2-AE45-D6E784F9C2E9}" type="pres">
      <dgm:prSet presAssocID="{F6DF84E9-D37F-41E6-9F57-711A52DBF6F4}" presName="parTx" presStyleLbl="revTx" presStyleIdx="0" presStyleCnt="4">
        <dgm:presLayoutVars>
          <dgm:chMax val="0"/>
          <dgm:chPref val="0"/>
        </dgm:presLayoutVars>
      </dgm:prSet>
      <dgm:spPr/>
    </dgm:pt>
    <dgm:pt modelId="{FA3D17D6-7DBB-45B6-8063-40E152F7ACFD}" type="pres">
      <dgm:prSet presAssocID="{6230EDC4-F4C8-4393-A525-B6AE552725C5}" presName="sibTrans" presStyleCnt="0"/>
      <dgm:spPr/>
    </dgm:pt>
    <dgm:pt modelId="{7F26F46E-4419-4C11-9095-6BF984E8199D}" type="pres">
      <dgm:prSet presAssocID="{7FA023F9-F9B2-43D9-BE55-FA8B37D64D2F}" presName="compNode" presStyleCnt="0"/>
      <dgm:spPr/>
    </dgm:pt>
    <dgm:pt modelId="{A9186C82-E9F2-4B25-A932-62A5204AA44F}" type="pres">
      <dgm:prSet presAssocID="{7FA023F9-F9B2-43D9-BE55-FA8B37D64D2F}" presName="bgRect" presStyleLbl="bgShp" presStyleIdx="1" presStyleCnt="4"/>
      <dgm:spPr/>
    </dgm:pt>
    <dgm:pt modelId="{265F899E-23B8-419C-9E6E-C4C66C2391A8}" type="pres">
      <dgm:prSet presAssocID="{7FA023F9-F9B2-43D9-BE55-FA8B37D64D2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Şef"/>
        </a:ext>
      </dgm:extLst>
    </dgm:pt>
    <dgm:pt modelId="{63A3C6FD-B2D7-45B5-AA1B-12E475D44BC6}" type="pres">
      <dgm:prSet presAssocID="{7FA023F9-F9B2-43D9-BE55-FA8B37D64D2F}" presName="spaceRect" presStyleCnt="0"/>
      <dgm:spPr/>
    </dgm:pt>
    <dgm:pt modelId="{2B1820F9-6E70-4097-87E7-04DC65BE5C1B}" type="pres">
      <dgm:prSet presAssocID="{7FA023F9-F9B2-43D9-BE55-FA8B37D64D2F}" presName="parTx" presStyleLbl="revTx" presStyleIdx="1" presStyleCnt="4">
        <dgm:presLayoutVars>
          <dgm:chMax val="0"/>
          <dgm:chPref val="0"/>
        </dgm:presLayoutVars>
      </dgm:prSet>
      <dgm:spPr/>
    </dgm:pt>
    <dgm:pt modelId="{FAC45AA9-F1E8-4E30-AE4B-F2F3735C7D3F}" type="pres">
      <dgm:prSet presAssocID="{F23360FB-75C2-4EF1-8B66-34FAAB036D06}" presName="sibTrans" presStyleCnt="0"/>
      <dgm:spPr/>
    </dgm:pt>
    <dgm:pt modelId="{BC7EDA86-6E35-47E0-9F72-E50A90FFAE03}" type="pres">
      <dgm:prSet presAssocID="{4087E6F0-8E7A-4619-A29C-7DC3378CC4A9}" presName="compNode" presStyleCnt="0"/>
      <dgm:spPr/>
    </dgm:pt>
    <dgm:pt modelId="{5C2DF201-60F2-42CC-B761-CFB854E2E52D}" type="pres">
      <dgm:prSet presAssocID="{4087E6F0-8E7A-4619-A29C-7DC3378CC4A9}" presName="bgRect" presStyleLbl="bgShp" presStyleIdx="2" presStyleCnt="4"/>
      <dgm:spPr/>
    </dgm:pt>
    <dgm:pt modelId="{9ECB8A88-AB6F-4BFC-86BA-8962D1774697}" type="pres">
      <dgm:prSet presAssocID="{4087E6F0-8E7A-4619-A29C-7DC3378CC4A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nay işareti"/>
        </a:ext>
      </dgm:extLst>
    </dgm:pt>
    <dgm:pt modelId="{AA381425-5385-471D-8565-6BC4385796D6}" type="pres">
      <dgm:prSet presAssocID="{4087E6F0-8E7A-4619-A29C-7DC3378CC4A9}" presName="spaceRect" presStyleCnt="0"/>
      <dgm:spPr/>
    </dgm:pt>
    <dgm:pt modelId="{999AD431-9B7F-497B-846B-F6EACBAE0E48}" type="pres">
      <dgm:prSet presAssocID="{4087E6F0-8E7A-4619-A29C-7DC3378CC4A9}" presName="parTx" presStyleLbl="revTx" presStyleIdx="2" presStyleCnt="4">
        <dgm:presLayoutVars>
          <dgm:chMax val="0"/>
          <dgm:chPref val="0"/>
        </dgm:presLayoutVars>
      </dgm:prSet>
      <dgm:spPr/>
    </dgm:pt>
    <dgm:pt modelId="{A032975A-DF01-4E87-A810-E81C2D4028FF}" type="pres">
      <dgm:prSet presAssocID="{2E8BEECA-868A-42FB-8C05-B2C27FD00F64}" presName="sibTrans" presStyleCnt="0"/>
      <dgm:spPr/>
    </dgm:pt>
    <dgm:pt modelId="{B7620C12-834A-429A-9FCD-4265A1739D37}" type="pres">
      <dgm:prSet presAssocID="{66ABC6B8-1FB6-4D7E-B826-BF7343F34D56}" presName="compNode" presStyleCnt="0"/>
      <dgm:spPr/>
    </dgm:pt>
    <dgm:pt modelId="{B21233D6-DB65-479D-8048-618B0A7D7E25}" type="pres">
      <dgm:prSet presAssocID="{66ABC6B8-1FB6-4D7E-B826-BF7343F34D56}" presName="bgRect" presStyleLbl="bgShp" presStyleIdx="3" presStyleCnt="4"/>
      <dgm:spPr/>
    </dgm:pt>
    <dgm:pt modelId="{12E93830-A5DD-4B18-ABD4-600E84935E3D}" type="pres">
      <dgm:prSet presAssocID="{66ABC6B8-1FB6-4D7E-B826-BF7343F34D5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Yinele"/>
        </a:ext>
      </dgm:extLst>
    </dgm:pt>
    <dgm:pt modelId="{791782A5-533F-4F15-84FB-35B8E9927A7E}" type="pres">
      <dgm:prSet presAssocID="{66ABC6B8-1FB6-4D7E-B826-BF7343F34D56}" presName="spaceRect" presStyleCnt="0"/>
      <dgm:spPr/>
    </dgm:pt>
    <dgm:pt modelId="{BB3685A1-F5A0-41D2-AF0A-0CFD6F9FD6BB}" type="pres">
      <dgm:prSet presAssocID="{66ABC6B8-1FB6-4D7E-B826-BF7343F34D56}" presName="parTx" presStyleLbl="revTx" presStyleIdx="3" presStyleCnt="4">
        <dgm:presLayoutVars>
          <dgm:chMax val="0"/>
          <dgm:chPref val="0"/>
        </dgm:presLayoutVars>
      </dgm:prSet>
      <dgm:spPr/>
    </dgm:pt>
  </dgm:ptLst>
  <dgm:cxnLst>
    <dgm:cxn modelId="{968BC52A-A883-4000-A75C-B7C0ECB31A66}" type="presOf" srcId="{683CFF34-3D39-4CC8-A1B6-59E08ECA848F}" destId="{F8F9813D-85A4-485A-BCD7-A7CE7EAF022C}" srcOrd="0" destOrd="0" presId="urn:microsoft.com/office/officeart/2018/2/layout/IconVerticalSolidList"/>
    <dgm:cxn modelId="{AAFBAB6C-3909-4BC5-BBAC-9769B6973F01}" srcId="{683CFF34-3D39-4CC8-A1B6-59E08ECA848F}" destId="{4087E6F0-8E7A-4619-A29C-7DC3378CC4A9}" srcOrd="2" destOrd="0" parTransId="{329AA9B4-C669-4E36-9D85-5C38A807FE72}" sibTransId="{2E8BEECA-868A-42FB-8C05-B2C27FD00F64}"/>
    <dgm:cxn modelId="{CFD7B15A-C439-425D-862D-4468098879D7}" type="presOf" srcId="{66ABC6B8-1FB6-4D7E-B826-BF7343F34D56}" destId="{BB3685A1-F5A0-41D2-AF0A-0CFD6F9FD6BB}" srcOrd="0" destOrd="0" presId="urn:microsoft.com/office/officeart/2018/2/layout/IconVerticalSolidList"/>
    <dgm:cxn modelId="{874C387D-6B0D-4CF9-A129-666D6BB4070B}" srcId="{683CFF34-3D39-4CC8-A1B6-59E08ECA848F}" destId="{F6DF84E9-D37F-41E6-9F57-711A52DBF6F4}" srcOrd="0" destOrd="0" parTransId="{A566384D-3159-486E-B0A8-18E17321A604}" sibTransId="{6230EDC4-F4C8-4393-A525-B6AE552725C5}"/>
    <dgm:cxn modelId="{9830C69F-509B-451A-A756-5920C3EC92F4}" type="presOf" srcId="{F6DF84E9-D37F-41E6-9F57-711A52DBF6F4}" destId="{C3F84B9F-D519-4FC2-AE45-D6E784F9C2E9}" srcOrd="0" destOrd="0" presId="urn:microsoft.com/office/officeart/2018/2/layout/IconVerticalSolidList"/>
    <dgm:cxn modelId="{58281AA3-E318-4AB4-A087-B8CBC0A72CE3}" type="presOf" srcId="{4087E6F0-8E7A-4619-A29C-7DC3378CC4A9}" destId="{999AD431-9B7F-497B-846B-F6EACBAE0E48}" srcOrd="0" destOrd="0" presId="urn:microsoft.com/office/officeart/2018/2/layout/IconVerticalSolidList"/>
    <dgm:cxn modelId="{1A8BC0D1-C735-472D-852A-423473B9F1D0}" type="presOf" srcId="{7FA023F9-F9B2-43D9-BE55-FA8B37D64D2F}" destId="{2B1820F9-6E70-4097-87E7-04DC65BE5C1B}" srcOrd="0" destOrd="0" presId="urn:microsoft.com/office/officeart/2018/2/layout/IconVerticalSolidList"/>
    <dgm:cxn modelId="{615742D5-90C9-4A56-B139-36D344460847}" srcId="{683CFF34-3D39-4CC8-A1B6-59E08ECA848F}" destId="{7FA023F9-F9B2-43D9-BE55-FA8B37D64D2F}" srcOrd="1" destOrd="0" parTransId="{661CF9A8-F295-4525-A343-03D99E5596D4}" sibTransId="{F23360FB-75C2-4EF1-8B66-34FAAB036D06}"/>
    <dgm:cxn modelId="{A36A65FA-B5AC-4C14-94C4-4EB5D2F173CE}" srcId="{683CFF34-3D39-4CC8-A1B6-59E08ECA848F}" destId="{66ABC6B8-1FB6-4D7E-B826-BF7343F34D56}" srcOrd="3" destOrd="0" parTransId="{ABE8AD17-242C-40CE-B9EA-2C432217C65E}" sibTransId="{66C04C2E-50AE-43BB-8783-A17C55F581D3}"/>
    <dgm:cxn modelId="{76FE2A88-D244-4071-B86C-65D67E89EB7F}" type="presParOf" srcId="{F8F9813D-85A4-485A-BCD7-A7CE7EAF022C}" destId="{CC1AB9B7-4D72-442D-819C-F2CF1367C1D8}" srcOrd="0" destOrd="0" presId="urn:microsoft.com/office/officeart/2018/2/layout/IconVerticalSolidList"/>
    <dgm:cxn modelId="{87FDF5E3-F2ED-4BD0-9444-337C59EFDDFD}" type="presParOf" srcId="{CC1AB9B7-4D72-442D-819C-F2CF1367C1D8}" destId="{C405A73A-5626-433E-AE09-99BBC0CF3B5D}" srcOrd="0" destOrd="0" presId="urn:microsoft.com/office/officeart/2018/2/layout/IconVerticalSolidList"/>
    <dgm:cxn modelId="{1DFC13AD-6C52-4CBB-A7D1-267BE009D2E2}" type="presParOf" srcId="{CC1AB9B7-4D72-442D-819C-F2CF1367C1D8}" destId="{E2055358-872F-45DB-8758-4C87BC9CAD30}" srcOrd="1" destOrd="0" presId="urn:microsoft.com/office/officeart/2018/2/layout/IconVerticalSolidList"/>
    <dgm:cxn modelId="{383D731B-58F9-4CB5-9027-307860F6F021}" type="presParOf" srcId="{CC1AB9B7-4D72-442D-819C-F2CF1367C1D8}" destId="{970E1EBF-5D6D-42A4-9907-438CB5B1AF08}" srcOrd="2" destOrd="0" presId="urn:microsoft.com/office/officeart/2018/2/layout/IconVerticalSolidList"/>
    <dgm:cxn modelId="{393057D3-D1FB-45A9-9EAF-03FC846AF437}" type="presParOf" srcId="{CC1AB9B7-4D72-442D-819C-F2CF1367C1D8}" destId="{C3F84B9F-D519-4FC2-AE45-D6E784F9C2E9}" srcOrd="3" destOrd="0" presId="urn:microsoft.com/office/officeart/2018/2/layout/IconVerticalSolidList"/>
    <dgm:cxn modelId="{09F5B23F-F1BC-4A0C-A9FE-B83CE24D5E29}" type="presParOf" srcId="{F8F9813D-85A4-485A-BCD7-A7CE7EAF022C}" destId="{FA3D17D6-7DBB-45B6-8063-40E152F7ACFD}" srcOrd="1" destOrd="0" presId="urn:microsoft.com/office/officeart/2018/2/layout/IconVerticalSolidList"/>
    <dgm:cxn modelId="{4B7CDDE5-D02B-42E7-A2C9-A3AB56D4343B}" type="presParOf" srcId="{F8F9813D-85A4-485A-BCD7-A7CE7EAF022C}" destId="{7F26F46E-4419-4C11-9095-6BF984E8199D}" srcOrd="2" destOrd="0" presId="urn:microsoft.com/office/officeart/2018/2/layout/IconVerticalSolidList"/>
    <dgm:cxn modelId="{0D4A4C70-3D52-4507-AB8A-D0CD449E709E}" type="presParOf" srcId="{7F26F46E-4419-4C11-9095-6BF984E8199D}" destId="{A9186C82-E9F2-4B25-A932-62A5204AA44F}" srcOrd="0" destOrd="0" presId="urn:microsoft.com/office/officeart/2018/2/layout/IconVerticalSolidList"/>
    <dgm:cxn modelId="{47AB993A-7668-4049-BAC3-C1254244A180}" type="presParOf" srcId="{7F26F46E-4419-4C11-9095-6BF984E8199D}" destId="{265F899E-23B8-419C-9E6E-C4C66C2391A8}" srcOrd="1" destOrd="0" presId="urn:microsoft.com/office/officeart/2018/2/layout/IconVerticalSolidList"/>
    <dgm:cxn modelId="{D69EB222-2A94-4819-8F72-08135A078A93}" type="presParOf" srcId="{7F26F46E-4419-4C11-9095-6BF984E8199D}" destId="{63A3C6FD-B2D7-45B5-AA1B-12E475D44BC6}" srcOrd="2" destOrd="0" presId="urn:microsoft.com/office/officeart/2018/2/layout/IconVerticalSolidList"/>
    <dgm:cxn modelId="{FD4D4357-2928-4CD3-A8B5-EC4BEAE992F2}" type="presParOf" srcId="{7F26F46E-4419-4C11-9095-6BF984E8199D}" destId="{2B1820F9-6E70-4097-87E7-04DC65BE5C1B}" srcOrd="3" destOrd="0" presId="urn:microsoft.com/office/officeart/2018/2/layout/IconVerticalSolidList"/>
    <dgm:cxn modelId="{A96BFD0B-F613-49CF-B13D-22BF0844C917}" type="presParOf" srcId="{F8F9813D-85A4-485A-BCD7-A7CE7EAF022C}" destId="{FAC45AA9-F1E8-4E30-AE4B-F2F3735C7D3F}" srcOrd="3" destOrd="0" presId="urn:microsoft.com/office/officeart/2018/2/layout/IconVerticalSolidList"/>
    <dgm:cxn modelId="{34D9ABF2-2049-49F8-88FF-2BB3DC3BA256}" type="presParOf" srcId="{F8F9813D-85A4-485A-BCD7-A7CE7EAF022C}" destId="{BC7EDA86-6E35-47E0-9F72-E50A90FFAE03}" srcOrd="4" destOrd="0" presId="urn:microsoft.com/office/officeart/2018/2/layout/IconVerticalSolidList"/>
    <dgm:cxn modelId="{38ACA85A-0733-406F-9E55-3E76D32AC046}" type="presParOf" srcId="{BC7EDA86-6E35-47E0-9F72-E50A90FFAE03}" destId="{5C2DF201-60F2-42CC-B761-CFB854E2E52D}" srcOrd="0" destOrd="0" presId="urn:microsoft.com/office/officeart/2018/2/layout/IconVerticalSolidList"/>
    <dgm:cxn modelId="{4EEA08C2-4CF5-441F-B888-CFC9F61F9A11}" type="presParOf" srcId="{BC7EDA86-6E35-47E0-9F72-E50A90FFAE03}" destId="{9ECB8A88-AB6F-4BFC-86BA-8962D1774697}" srcOrd="1" destOrd="0" presId="urn:microsoft.com/office/officeart/2018/2/layout/IconVerticalSolidList"/>
    <dgm:cxn modelId="{BB098777-E75C-48AF-8BEE-619859C70E2D}" type="presParOf" srcId="{BC7EDA86-6E35-47E0-9F72-E50A90FFAE03}" destId="{AA381425-5385-471D-8565-6BC4385796D6}" srcOrd="2" destOrd="0" presId="urn:microsoft.com/office/officeart/2018/2/layout/IconVerticalSolidList"/>
    <dgm:cxn modelId="{728B83BE-9B4D-4B58-A5D3-A5BAB2B8D8F3}" type="presParOf" srcId="{BC7EDA86-6E35-47E0-9F72-E50A90FFAE03}" destId="{999AD431-9B7F-497B-846B-F6EACBAE0E48}" srcOrd="3" destOrd="0" presId="urn:microsoft.com/office/officeart/2018/2/layout/IconVerticalSolidList"/>
    <dgm:cxn modelId="{41F6151F-5E36-4591-81BD-9626FF52DA84}" type="presParOf" srcId="{F8F9813D-85A4-485A-BCD7-A7CE7EAF022C}" destId="{A032975A-DF01-4E87-A810-E81C2D4028FF}" srcOrd="5" destOrd="0" presId="urn:microsoft.com/office/officeart/2018/2/layout/IconVerticalSolidList"/>
    <dgm:cxn modelId="{620E8BB4-BD97-46BD-8791-983852EE9E20}" type="presParOf" srcId="{F8F9813D-85A4-485A-BCD7-A7CE7EAF022C}" destId="{B7620C12-834A-429A-9FCD-4265A1739D37}" srcOrd="6" destOrd="0" presId="urn:microsoft.com/office/officeart/2018/2/layout/IconVerticalSolidList"/>
    <dgm:cxn modelId="{70A74C51-63A8-4285-9187-1FA507CE0102}" type="presParOf" srcId="{B7620C12-834A-429A-9FCD-4265A1739D37}" destId="{B21233D6-DB65-479D-8048-618B0A7D7E25}" srcOrd="0" destOrd="0" presId="urn:microsoft.com/office/officeart/2018/2/layout/IconVerticalSolidList"/>
    <dgm:cxn modelId="{E9ACBB44-D279-4012-B07C-256A7C9B6921}" type="presParOf" srcId="{B7620C12-834A-429A-9FCD-4265A1739D37}" destId="{12E93830-A5DD-4B18-ABD4-600E84935E3D}" srcOrd="1" destOrd="0" presId="urn:microsoft.com/office/officeart/2018/2/layout/IconVerticalSolidList"/>
    <dgm:cxn modelId="{AA351509-716E-478E-9B0A-7A28AE6AAFD4}" type="presParOf" srcId="{B7620C12-834A-429A-9FCD-4265A1739D37}" destId="{791782A5-533F-4F15-84FB-35B8E9927A7E}" srcOrd="2" destOrd="0" presId="urn:microsoft.com/office/officeart/2018/2/layout/IconVerticalSolidList"/>
    <dgm:cxn modelId="{2B13EC49-14DE-40A3-A207-BEDC8E85C702}" type="presParOf" srcId="{B7620C12-834A-429A-9FCD-4265A1739D37}" destId="{BB3685A1-F5A0-41D2-AF0A-0CFD6F9FD6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C4AF8E-A6B5-4C27-870A-72928C3BD38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63D8F86-0C32-4279-8492-412EC7219FD7}">
      <dgm:prSet/>
      <dgm:spPr/>
      <dgm:t>
        <a:bodyPr/>
        <a:lstStyle/>
        <a:p>
          <a:r>
            <a:rPr lang="tr-TR"/>
            <a:t>Örgütle  ilişkisi  bulunan  kimselere  sürekli  bilgi  verilerek  örgüt  içerisinde  bir  aile  ortamının  ve  danışmanın  yaratılması,  dostluk,  bağlılık ve sevgi ilişkilerinin geliştirilmesine olanak sağlamaktadır. </a:t>
          </a:r>
          <a:endParaRPr lang="en-US"/>
        </a:p>
      </dgm:t>
    </dgm:pt>
    <dgm:pt modelId="{4412F5B3-167A-4202-9E28-3CD2133BB906}" type="parTrans" cxnId="{1E257B9D-C9F4-46A5-98AD-8C30294C65BD}">
      <dgm:prSet/>
      <dgm:spPr/>
      <dgm:t>
        <a:bodyPr/>
        <a:lstStyle/>
        <a:p>
          <a:endParaRPr lang="en-US"/>
        </a:p>
      </dgm:t>
    </dgm:pt>
    <dgm:pt modelId="{9B725793-168B-4EEF-9DEA-9E3A08644C41}" type="sibTrans" cxnId="{1E257B9D-C9F4-46A5-98AD-8C30294C65BD}">
      <dgm:prSet/>
      <dgm:spPr/>
      <dgm:t>
        <a:bodyPr/>
        <a:lstStyle/>
        <a:p>
          <a:endParaRPr lang="en-US"/>
        </a:p>
      </dgm:t>
    </dgm:pt>
    <dgm:pt modelId="{9479BEE3-933E-4CB6-9394-F7B6AB42785F}">
      <dgm:prSet/>
      <dgm:spPr/>
      <dgm:t>
        <a:bodyPr/>
        <a:lstStyle/>
        <a:p>
          <a:r>
            <a:rPr lang="tr-TR"/>
            <a:t>Örgütün   faaliyet   alanlarına   ilişkin   her   türlü   mevzuat,   örgüt   üyelerine    duyurularak    bu    konudaki    olası    hataların    önüne    geçilmektedir. </a:t>
          </a:r>
          <a:endParaRPr lang="en-US"/>
        </a:p>
      </dgm:t>
    </dgm:pt>
    <dgm:pt modelId="{5CCC4649-3776-4A1B-B371-6210842621F2}" type="parTrans" cxnId="{8D55FF79-C2FE-4B3D-9E68-86A04967CE28}">
      <dgm:prSet/>
      <dgm:spPr/>
      <dgm:t>
        <a:bodyPr/>
        <a:lstStyle/>
        <a:p>
          <a:endParaRPr lang="en-US"/>
        </a:p>
      </dgm:t>
    </dgm:pt>
    <dgm:pt modelId="{28CF3F43-2066-4E40-8770-C65D94614336}" type="sibTrans" cxnId="{8D55FF79-C2FE-4B3D-9E68-86A04967CE28}">
      <dgm:prSet/>
      <dgm:spPr/>
      <dgm:t>
        <a:bodyPr/>
        <a:lstStyle/>
        <a:p>
          <a:endParaRPr lang="en-US"/>
        </a:p>
      </dgm:t>
    </dgm:pt>
    <dgm:pt modelId="{8EDECF0D-A2B8-4DB3-A0D1-6C514F332197}">
      <dgm:prSet/>
      <dgm:spPr/>
      <dgm:t>
        <a:bodyPr/>
        <a:lstStyle/>
        <a:p>
          <a:r>
            <a:rPr lang="tr-TR"/>
            <a:t>Örgüt  üyelerinin  örgütsel  amaçlara  yönelik  olarak  güdülenmesi  sağlanmaktadır. </a:t>
          </a:r>
          <a:endParaRPr lang="en-US"/>
        </a:p>
      </dgm:t>
    </dgm:pt>
    <dgm:pt modelId="{512C133D-E992-4DE2-BF31-3ED421DA5599}" type="parTrans" cxnId="{4713347F-74F4-4D9B-9D25-F9E8E2BFCC2F}">
      <dgm:prSet/>
      <dgm:spPr/>
      <dgm:t>
        <a:bodyPr/>
        <a:lstStyle/>
        <a:p>
          <a:endParaRPr lang="en-US"/>
        </a:p>
      </dgm:t>
    </dgm:pt>
    <dgm:pt modelId="{783B27D1-606C-4D7D-BF9A-2B91DBC69792}" type="sibTrans" cxnId="{4713347F-74F4-4D9B-9D25-F9E8E2BFCC2F}">
      <dgm:prSet/>
      <dgm:spPr/>
      <dgm:t>
        <a:bodyPr/>
        <a:lstStyle/>
        <a:p>
          <a:endParaRPr lang="en-US"/>
        </a:p>
      </dgm:t>
    </dgm:pt>
    <dgm:pt modelId="{9C5348B1-A63B-4CFD-BBC3-E37050B3BA0C}">
      <dgm:prSet/>
      <dgm:spPr/>
      <dgm:t>
        <a:bodyPr/>
        <a:lstStyle/>
        <a:p>
          <a:r>
            <a:rPr lang="tr-TR"/>
            <a:t>Yönetenler  ve  yönetilenler  (ast-üst)  arasındaki  iki  yönlü  karşılıklı iletişim özendirilmektedir. </a:t>
          </a:r>
          <a:endParaRPr lang="en-US"/>
        </a:p>
      </dgm:t>
    </dgm:pt>
    <dgm:pt modelId="{FE0AA74C-641B-495B-A5BB-A6A1B1586981}" type="parTrans" cxnId="{A419438A-7FC5-4B6C-A0C6-3F4C8EC97EF3}">
      <dgm:prSet/>
      <dgm:spPr/>
      <dgm:t>
        <a:bodyPr/>
        <a:lstStyle/>
        <a:p>
          <a:endParaRPr lang="en-US"/>
        </a:p>
      </dgm:t>
    </dgm:pt>
    <dgm:pt modelId="{C5AA5ADB-8415-4C40-B17E-38C7E739643C}" type="sibTrans" cxnId="{A419438A-7FC5-4B6C-A0C6-3F4C8EC97EF3}">
      <dgm:prSet/>
      <dgm:spPr/>
      <dgm:t>
        <a:bodyPr/>
        <a:lstStyle/>
        <a:p>
          <a:endParaRPr lang="en-US"/>
        </a:p>
      </dgm:t>
    </dgm:pt>
    <dgm:pt modelId="{06C33CDF-D53D-4FEE-A1FA-FDC5E759B98C}" type="pres">
      <dgm:prSet presAssocID="{DBC4AF8E-A6B5-4C27-870A-72928C3BD382}" presName="root" presStyleCnt="0">
        <dgm:presLayoutVars>
          <dgm:dir/>
          <dgm:resizeHandles val="exact"/>
        </dgm:presLayoutVars>
      </dgm:prSet>
      <dgm:spPr/>
    </dgm:pt>
    <dgm:pt modelId="{4BCC75EC-41D4-4EC2-820C-06634AA2303B}" type="pres">
      <dgm:prSet presAssocID="{763D8F86-0C32-4279-8492-412EC7219FD7}" presName="compNode" presStyleCnt="0"/>
      <dgm:spPr/>
    </dgm:pt>
    <dgm:pt modelId="{BA5BEB8A-FDBE-40F1-8773-C1B0D546A04C}" type="pres">
      <dgm:prSet presAssocID="{763D8F86-0C32-4279-8492-412EC7219FD7}" presName="bgRect" presStyleLbl="bgShp" presStyleIdx="0" presStyleCnt="4"/>
      <dgm:spPr/>
    </dgm:pt>
    <dgm:pt modelId="{405529B0-4DE2-4BE7-89A0-20A2DAA1CDCB}" type="pres">
      <dgm:prSet presAssocID="{763D8F86-0C32-4279-8492-412EC7219FD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kalaşma"/>
        </a:ext>
      </dgm:extLst>
    </dgm:pt>
    <dgm:pt modelId="{90E99C6C-F2B0-482B-BFA3-0E7AB6B09508}" type="pres">
      <dgm:prSet presAssocID="{763D8F86-0C32-4279-8492-412EC7219FD7}" presName="spaceRect" presStyleCnt="0"/>
      <dgm:spPr/>
    </dgm:pt>
    <dgm:pt modelId="{05C1E277-1544-4788-A456-EC3C71AB63EC}" type="pres">
      <dgm:prSet presAssocID="{763D8F86-0C32-4279-8492-412EC7219FD7}" presName="parTx" presStyleLbl="revTx" presStyleIdx="0" presStyleCnt="4">
        <dgm:presLayoutVars>
          <dgm:chMax val="0"/>
          <dgm:chPref val="0"/>
        </dgm:presLayoutVars>
      </dgm:prSet>
      <dgm:spPr/>
    </dgm:pt>
    <dgm:pt modelId="{5FC52A64-BC56-4C2E-BA13-583D50221698}" type="pres">
      <dgm:prSet presAssocID="{9B725793-168B-4EEF-9DEA-9E3A08644C41}" presName="sibTrans" presStyleCnt="0"/>
      <dgm:spPr/>
    </dgm:pt>
    <dgm:pt modelId="{57585266-3144-4A33-AD77-978D5B68854F}" type="pres">
      <dgm:prSet presAssocID="{9479BEE3-933E-4CB6-9394-F7B6AB42785F}" presName="compNode" presStyleCnt="0"/>
      <dgm:spPr/>
    </dgm:pt>
    <dgm:pt modelId="{7E22BD36-9577-48A3-9E4A-DAF3D9555B70}" type="pres">
      <dgm:prSet presAssocID="{9479BEE3-933E-4CB6-9394-F7B6AB42785F}" presName="bgRect" presStyleLbl="bgShp" presStyleIdx="1" presStyleCnt="4"/>
      <dgm:spPr/>
    </dgm:pt>
    <dgm:pt modelId="{D167E835-21FB-4A5A-AF1B-F5AABC26D4E3}" type="pres">
      <dgm:prSet presAssocID="{9479BEE3-933E-4CB6-9394-F7B6AB42785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yerarşi"/>
        </a:ext>
      </dgm:extLst>
    </dgm:pt>
    <dgm:pt modelId="{ADC8F811-B307-425A-8D95-E95D3F85B05C}" type="pres">
      <dgm:prSet presAssocID="{9479BEE3-933E-4CB6-9394-F7B6AB42785F}" presName="spaceRect" presStyleCnt="0"/>
      <dgm:spPr/>
    </dgm:pt>
    <dgm:pt modelId="{CE293F52-BE3B-4784-A717-3A6EE9C600B3}" type="pres">
      <dgm:prSet presAssocID="{9479BEE3-933E-4CB6-9394-F7B6AB42785F}" presName="parTx" presStyleLbl="revTx" presStyleIdx="1" presStyleCnt="4">
        <dgm:presLayoutVars>
          <dgm:chMax val="0"/>
          <dgm:chPref val="0"/>
        </dgm:presLayoutVars>
      </dgm:prSet>
      <dgm:spPr/>
    </dgm:pt>
    <dgm:pt modelId="{9A049029-6030-4D98-A068-9CDEE9F3C0E6}" type="pres">
      <dgm:prSet presAssocID="{28CF3F43-2066-4E40-8770-C65D94614336}" presName="sibTrans" presStyleCnt="0"/>
      <dgm:spPr/>
    </dgm:pt>
    <dgm:pt modelId="{373387EB-F27C-48F8-929C-A4A626126332}" type="pres">
      <dgm:prSet presAssocID="{8EDECF0D-A2B8-4DB3-A0D1-6C514F332197}" presName="compNode" presStyleCnt="0"/>
      <dgm:spPr/>
    </dgm:pt>
    <dgm:pt modelId="{6157E177-7CB2-4ABB-A7FE-0D05752B3E3B}" type="pres">
      <dgm:prSet presAssocID="{8EDECF0D-A2B8-4DB3-A0D1-6C514F332197}" presName="bgRect" presStyleLbl="bgShp" presStyleIdx="2" presStyleCnt="4"/>
      <dgm:spPr/>
    </dgm:pt>
    <dgm:pt modelId="{174F9B9B-18EE-402A-9B83-ADEFCFECE0E6}" type="pres">
      <dgm:prSet presAssocID="{8EDECF0D-A2B8-4DB3-A0D1-6C514F33219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ullanıcılar"/>
        </a:ext>
      </dgm:extLst>
    </dgm:pt>
    <dgm:pt modelId="{FFF8F207-43AE-4F17-B813-383E40331391}" type="pres">
      <dgm:prSet presAssocID="{8EDECF0D-A2B8-4DB3-A0D1-6C514F332197}" presName="spaceRect" presStyleCnt="0"/>
      <dgm:spPr/>
    </dgm:pt>
    <dgm:pt modelId="{674B2033-84F7-4A3A-856F-AB4093921BE5}" type="pres">
      <dgm:prSet presAssocID="{8EDECF0D-A2B8-4DB3-A0D1-6C514F332197}" presName="parTx" presStyleLbl="revTx" presStyleIdx="2" presStyleCnt="4">
        <dgm:presLayoutVars>
          <dgm:chMax val="0"/>
          <dgm:chPref val="0"/>
        </dgm:presLayoutVars>
      </dgm:prSet>
      <dgm:spPr/>
    </dgm:pt>
    <dgm:pt modelId="{85CD2831-25D1-4E7C-A738-BCC36F62CF52}" type="pres">
      <dgm:prSet presAssocID="{783B27D1-606C-4D7D-BF9A-2B91DBC69792}" presName="sibTrans" presStyleCnt="0"/>
      <dgm:spPr/>
    </dgm:pt>
    <dgm:pt modelId="{76868468-5954-41F6-AEC3-3F235EB97E55}" type="pres">
      <dgm:prSet presAssocID="{9C5348B1-A63B-4CFD-BBC3-E37050B3BA0C}" presName="compNode" presStyleCnt="0"/>
      <dgm:spPr/>
    </dgm:pt>
    <dgm:pt modelId="{83EC3D7B-16C3-495D-9D64-A4B20BF14778}" type="pres">
      <dgm:prSet presAssocID="{9C5348B1-A63B-4CFD-BBC3-E37050B3BA0C}" presName="bgRect" presStyleLbl="bgShp" presStyleIdx="3" presStyleCnt="4"/>
      <dgm:spPr/>
    </dgm:pt>
    <dgm:pt modelId="{CA9B07DE-FB05-4D12-B7FF-7320FE482CEA}" type="pres">
      <dgm:prSet presAssocID="{9C5348B1-A63B-4CFD-BBC3-E37050B3BA0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atellite dish"/>
        </a:ext>
      </dgm:extLst>
    </dgm:pt>
    <dgm:pt modelId="{8C28411E-2904-45D1-AE16-17AE886853A3}" type="pres">
      <dgm:prSet presAssocID="{9C5348B1-A63B-4CFD-BBC3-E37050B3BA0C}" presName="spaceRect" presStyleCnt="0"/>
      <dgm:spPr/>
    </dgm:pt>
    <dgm:pt modelId="{9E13F8E0-FF6C-4477-A00D-2BAAA7F447A1}" type="pres">
      <dgm:prSet presAssocID="{9C5348B1-A63B-4CFD-BBC3-E37050B3BA0C}" presName="parTx" presStyleLbl="revTx" presStyleIdx="3" presStyleCnt="4">
        <dgm:presLayoutVars>
          <dgm:chMax val="0"/>
          <dgm:chPref val="0"/>
        </dgm:presLayoutVars>
      </dgm:prSet>
      <dgm:spPr/>
    </dgm:pt>
  </dgm:ptLst>
  <dgm:cxnLst>
    <dgm:cxn modelId="{317BD52A-DD09-4974-A218-5A1F20F2590A}" type="presOf" srcId="{763D8F86-0C32-4279-8492-412EC7219FD7}" destId="{05C1E277-1544-4788-A456-EC3C71AB63EC}" srcOrd="0" destOrd="0" presId="urn:microsoft.com/office/officeart/2018/2/layout/IconVerticalSolidList"/>
    <dgm:cxn modelId="{90497C38-6207-4B5E-83DD-B8B2BF2D9ADA}" type="presOf" srcId="{8EDECF0D-A2B8-4DB3-A0D1-6C514F332197}" destId="{674B2033-84F7-4A3A-856F-AB4093921BE5}" srcOrd="0" destOrd="0" presId="urn:microsoft.com/office/officeart/2018/2/layout/IconVerticalSolidList"/>
    <dgm:cxn modelId="{8D55FF79-C2FE-4B3D-9E68-86A04967CE28}" srcId="{DBC4AF8E-A6B5-4C27-870A-72928C3BD382}" destId="{9479BEE3-933E-4CB6-9394-F7B6AB42785F}" srcOrd="1" destOrd="0" parTransId="{5CCC4649-3776-4A1B-B371-6210842621F2}" sibTransId="{28CF3F43-2066-4E40-8770-C65D94614336}"/>
    <dgm:cxn modelId="{4713347F-74F4-4D9B-9D25-F9E8E2BFCC2F}" srcId="{DBC4AF8E-A6B5-4C27-870A-72928C3BD382}" destId="{8EDECF0D-A2B8-4DB3-A0D1-6C514F332197}" srcOrd="2" destOrd="0" parTransId="{512C133D-E992-4DE2-BF31-3ED421DA5599}" sibTransId="{783B27D1-606C-4D7D-BF9A-2B91DBC69792}"/>
    <dgm:cxn modelId="{A419438A-7FC5-4B6C-A0C6-3F4C8EC97EF3}" srcId="{DBC4AF8E-A6B5-4C27-870A-72928C3BD382}" destId="{9C5348B1-A63B-4CFD-BBC3-E37050B3BA0C}" srcOrd="3" destOrd="0" parTransId="{FE0AA74C-641B-495B-A5BB-A6A1B1586981}" sibTransId="{C5AA5ADB-8415-4C40-B17E-38C7E739643C}"/>
    <dgm:cxn modelId="{1E257B9D-C9F4-46A5-98AD-8C30294C65BD}" srcId="{DBC4AF8E-A6B5-4C27-870A-72928C3BD382}" destId="{763D8F86-0C32-4279-8492-412EC7219FD7}" srcOrd="0" destOrd="0" parTransId="{4412F5B3-167A-4202-9E28-3CD2133BB906}" sibTransId="{9B725793-168B-4EEF-9DEA-9E3A08644C41}"/>
    <dgm:cxn modelId="{9F4B25A4-6948-4FB3-967A-D27104C31DA0}" type="presOf" srcId="{DBC4AF8E-A6B5-4C27-870A-72928C3BD382}" destId="{06C33CDF-D53D-4FEE-A1FA-FDC5E759B98C}" srcOrd="0" destOrd="0" presId="urn:microsoft.com/office/officeart/2018/2/layout/IconVerticalSolidList"/>
    <dgm:cxn modelId="{1798DCAA-374B-45E3-A1F9-54810B8F09F0}" type="presOf" srcId="{9479BEE3-933E-4CB6-9394-F7B6AB42785F}" destId="{CE293F52-BE3B-4784-A717-3A6EE9C600B3}" srcOrd="0" destOrd="0" presId="urn:microsoft.com/office/officeart/2018/2/layout/IconVerticalSolidList"/>
    <dgm:cxn modelId="{521239BA-290E-4E83-AB7F-9865D8295200}" type="presOf" srcId="{9C5348B1-A63B-4CFD-BBC3-E37050B3BA0C}" destId="{9E13F8E0-FF6C-4477-A00D-2BAAA7F447A1}" srcOrd="0" destOrd="0" presId="urn:microsoft.com/office/officeart/2018/2/layout/IconVerticalSolidList"/>
    <dgm:cxn modelId="{3107398D-90C9-4DAE-805A-B7D724D571D8}" type="presParOf" srcId="{06C33CDF-D53D-4FEE-A1FA-FDC5E759B98C}" destId="{4BCC75EC-41D4-4EC2-820C-06634AA2303B}" srcOrd="0" destOrd="0" presId="urn:microsoft.com/office/officeart/2018/2/layout/IconVerticalSolidList"/>
    <dgm:cxn modelId="{BF5470BD-E79E-4244-80C8-89569DC111A4}" type="presParOf" srcId="{4BCC75EC-41D4-4EC2-820C-06634AA2303B}" destId="{BA5BEB8A-FDBE-40F1-8773-C1B0D546A04C}" srcOrd="0" destOrd="0" presId="urn:microsoft.com/office/officeart/2018/2/layout/IconVerticalSolidList"/>
    <dgm:cxn modelId="{DBB4181E-F650-4F18-A2AC-FA247CBA4F35}" type="presParOf" srcId="{4BCC75EC-41D4-4EC2-820C-06634AA2303B}" destId="{405529B0-4DE2-4BE7-89A0-20A2DAA1CDCB}" srcOrd="1" destOrd="0" presId="urn:microsoft.com/office/officeart/2018/2/layout/IconVerticalSolidList"/>
    <dgm:cxn modelId="{B2FD2524-D382-4389-BC15-E7B84E7AF905}" type="presParOf" srcId="{4BCC75EC-41D4-4EC2-820C-06634AA2303B}" destId="{90E99C6C-F2B0-482B-BFA3-0E7AB6B09508}" srcOrd="2" destOrd="0" presId="urn:microsoft.com/office/officeart/2018/2/layout/IconVerticalSolidList"/>
    <dgm:cxn modelId="{96E29D36-5595-405D-B3E5-4F27AB095515}" type="presParOf" srcId="{4BCC75EC-41D4-4EC2-820C-06634AA2303B}" destId="{05C1E277-1544-4788-A456-EC3C71AB63EC}" srcOrd="3" destOrd="0" presId="urn:microsoft.com/office/officeart/2018/2/layout/IconVerticalSolidList"/>
    <dgm:cxn modelId="{824B13B2-DA55-4035-A9A5-97AA1257724B}" type="presParOf" srcId="{06C33CDF-D53D-4FEE-A1FA-FDC5E759B98C}" destId="{5FC52A64-BC56-4C2E-BA13-583D50221698}" srcOrd="1" destOrd="0" presId="urn:microsoft.com/office/officeart/2018/2/layout/IconVerticalSolidList"/>
    <dgm:cxn modelId="{D4AA942A-DF1D-41BF-9CE7-F75D9046A7FB}" type="presParOf" srcId="{06C33CDF-D53D-4FEE-A1FA-FDC5E759B98C}" destId="{57585266-3144-4A33-AD77-978D5B68854F}" srcOrd="2" destOrd="0" presId="urn:microsoft.com/office/officeart/2018/2/layout/IconVerticalSolidList"/>
    <dgm:cxn modelId="{C62929D5-5C89-4060-8A8A-7A374C469018}" type="presParOf" srcId="{57585266-3144-4A33-AD77-978D5B68854F}" destId="{7E22BD36-9577-48A3-9E4A-DAF3D9555B70}" srcOrd="0" destOrd="0" presId="urn:microsoft.com/office/officeart/2018/2/layout/IconVerticalSolidList"/>
    <dgm:cxn modelId="{965C2A1B-CC36-4E14-A9D6-C99BE3CFF494}" type="presParOf" srcId="{57585266-3144-4A33-AD77-978D5B68854F}" destId="{D167E835-21FB-4A5A-AF1B-F5AABC26D4E3}" srcOrd="1" destOrd="0" presId="urn:microsoft.com/office/officeart/2018/2/layout/IconVerticalSolidList"/>
    <dgm:cxn modelId="{99751D81-4D5F-4E12-A31A-FE5817609056}" type="presParOf" srcId="{57585266-3144-4A33-AD77-978D5B68854F}" destId="{ADC8F811-B307-425A-8D95-E95D3F85B05C}" srcOrd="2" destOrd="0" presId="urn:microsoft.com/office/officeart/2018/2/layout/IconVerticalSolidList"/>
    <dgm:cxn modelId="{12A2CA9C-D07A-4E50-B94F-0E480854FD1A}" type="presParOf" srcId="{57585266-3144-4A33-AD77-978D5B68854F}" destId="{CE293F52-BE3B-4784-A717-3A6EE9C600B3}" srcOrd="3" destOrd="0" presId="urn:microsoft.com/office/officeart/2018/2/layout/IconVerticalSolidList"/>
    <dgm:cxn modelId="{446FD4BD-0A0A-4508-B046-CEA29FD0F65E}" type="presParOf" srcId="{06C33CDF-D53D-4FEE-A1FA-FDC5E759B98C}" destId="{9A049029-6030-4D98-A068-9CDEE9F3C0E6}" srcOrd="3" destOrd="0" presId="urn:microsoft.com/office/officeart/2018/2/layout/IconVerticalSolidList"/>
    <dgm:cxn modelId="{CF0D5F07-2DE1-4D48-AE24-E3AF12D6F536}" type="presParOf" srcId="{06C33CDF-D53D-4FEE-A1FA-FDC5E759B98C}" destId="{373387EB-F27C-48F8-929C-A4A626126332}" srcOrd="4" destOrd="0" presId="urn:microsoft.com/office/officeart/2018/2/layout/IconVerticalSolidList"/>
    <dgm:cxn modelId="{C417A491-D391-4867-8A73-A6FB4E090A9B}" type="presParOf" srcId="{373387EB-F27C-48F8-929C-A4A626126332}" destId="{6157E177-7CB2-4ABB-A7FE-0D05752B3E3B}" srcOrd="0" destOrd="0" presId="urn:microsoft.com/office/officeart/2018/2/layout/IconVerticalSolidList"/>
    <dgm:cxn modelId="{1F7E41EE-A0CF-497D-83BB-FCEB7D523ABE}" type="presParOf" srcId="{373387EB-F27C-48F8-929C-A4A626126332}" destId="{174F9B9B-18EE-402A-9B83-ADEFCFECE0E6}" srcOrd="1" destOrd="0" presId="urn:microsoft.com/office/officeart/2018/2/layout/IconVerticalSolidList"/>
    <dgm:cxn modelId="{7C4B910B-693F-4DD8-8578-0E67CE02FCC4}" type="presParOf" srcId="{373387EB-F27C-48F8-929C-A4A626126332}" destId="{FFF8F207-43AE-4F17-B813-383E40331391}" srcOrd="2" destOrd="0" presId="urn:microsoft.com/office/officeart/2018/2/layout/IconVerticalSolidList"/>
    <dgm:cxn modelId="{7CA9F740-9C9F-417E-89F4-A284AD07B3BD}" type="presParOf" srcId="{373387EB-F27C-48F8-929C-A4A626126332}" destId="{674B2033-84F7-4A3A-856F-AB4093921BE5}" srcOrd="3" destOrd="0" presId="urn:microsoft.com/office/officeart/2018/2/layout/IconVerticalSolidList"/>
    <dgm:cxn modelId="{62651028-5F9D-43F8-AD71-993DF0817FBF}" type="presParOf" srcId="{06C33CDF-D53D-4FEE-A1FA-FDC5E759B98C}" destId="{85CD2831-25D1-4E7C-A738-BCC36F62CF52}" srcOrd="5" destOrd="0" presId="urn:microsoft.com/office/officeart/2018/2/layout/IconVerticalSolidList"/>
    <dgm:cxn modelId="{73B4F2AE-C09C-4E9F-8CCA-157497D8BA42}" type="presParOf" srcId="{06C33CDF-D53D-4FEE-A1FA-FDC5E759B98C}" destId="{76868468-5954-41F6-AEC3-3F235EB97E55}" srcOrd="6" destOrd="0" presId="urn:microsoft.com/office/officeart/2018/2/layout/IconVerticalSolidList"/>
    <dgm:cxn modelId="{87423D1B-1CA8-4194-A37C-0E07E6941A0D}" type="presParOf" srcId="{76868468-5954-41F6-AEC3-3F235EB97E55}" destId="{83EC3D7B-16C3-495D-9D64-A4B20BF14778}" srcOrd="0" destOrd="0" presId="urn:microsoft.com/office/officeart/2018/2/layout/IconVerticalSolidList"/>
    <dgm:cxn modelId="{DB4D0421-4E1D-4180-8A16-09C1D14A0279}" type="presParOf" srcId="{76868468-5954-41F6-AEC3-3F235EB97E55}" destId="{CA9B07DE-FB05-4D12-B7FF-7320FE482CEA}" srcOrd="1" destOrd="0" presId="urn:microsoft.com/office/officeart/2018/2/layout/IconVerticalSolidList"/>
    <dgm:cxn modelId="{0425F540-4377-473D-B2CD-78CB89D5CAE6}" type="presParOf" srcId="{76868468-5954-41F6-AEC3-3F235EB97E55}" destId="{8C28411E-2904-45D1-AE16-17AE886853A3}" srcOrd="2" destOrd="0" presId="urn:microsoft.com/office/officeart/2018/2/layout/IconVerticalSolidList"/>
    <dgm:cxn modelId="{80F8FB32-DA5D-4D98-8552-A9C51D1CEF6B}" type="presParOf" srcId="{76868468-5954-41F6-AEC3-3F235EB97E55}" destId="{9E13F8E0-FF6C-4477-A00D-2BAAA7F447A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AA44125-7907-4648-84E0-BBA94CADB02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A0EFD2A-F714-4D87-9D2F-CB4D454CCFDA}">
      <dgm:prSet/>
      <dgm:spPr/>
      <dgm:t>
        <a:bodyPr/>
        <a:lstStyle/>
        <a:p>
          <a:r>
            <a:rPr lang="tr-TR"/>
            <a:t>A) Arzulanan Amaçlarla İlişkili Olmak : Denetim sistemleri, işletmenin ulaşmak istediği amaçlarla ilişkili olmalıdır. Bu amaçlar çoğunlukla; müşteri hizmeti, işletmenin varlıklarını koruma, ürün ve hizmetlerin kalitesini artırmak şeklindedir.</a:t>
          </a:r>
          <a:endParaRPr lang="en-US"/>
        </a:p>
      </dgm:t>
    </dgm:pt>
    <dgm:pt modelId="{3685E861-E7E0-4E95-8B25-0535CA0CA802}" type="parTrans" cxnId="{B703CAA2-EA27-4D9F-900C-64E693740D77}">
      <dgm:prSet/>
      <dgm:spPr/>
      <dgm:t>
        <a:bodyPr/>
        <a:lstStyle/>
        <a:p>
          <a:endParaRPr lang="en-US"/>
        </a:p>
      </dgm:t>
    </dgm:pt>
    <dgm:pt modelId="{EE80E9EF-F01A-4786-9F1B-3B8347C5E239}" type="sibTrans" cxnId="{B703CAA2-EA27-4D9F-900C-64E693740D77}">
      <dgm:prSet/>
      <dgm:spPr/>
      <dgm:t>
        <a:bodyPr/>
        <a:lstStyle/>
        <a:p>
          <a:endParaRPr lang="en-US"/>
        </a:p>
      </dgm:t>
    </dgm:pt>
    <dgm:pt modelId="{53E11411-27AB-4882-B39D-46BCD39D02BC}">
      <dgm:prSet/>
      <dgm:spPr/>
      <dgm:t>
        <a:bodyPr/>
        <a:lstStyle/>
        <a:p>
          <a:r>
            <a:rPr lang="tr-TR"/>
            <a:t>B) Objektiflik : Objektif bir denetim sistemi tarafsızdır ve kendi kişisel hatalarını kapatmak için diğer personelin ve yöneticilerin yanıltılmaması gerekir.</a:t>
          </a:r>
          <a:endParaRPr lang="en-US"/>
        </a:p>
      </dgm:t>
    </dgm:pt>
    <dgm:pt modelId="{9339F423-D106-4684-9728-FAF8537E8921}" type="parTrans" cxnId="{F1E1E81A-DBBE-4945-87A4-D26D7392EAE7}">
      <dgm:prSet/>
      <dgm:spPr/>
      <dgm:t>
        <a:bodyPr/>
        <a:lstStyle/>
        <a:p>
          <a:endParaRPr lang="en-US"/>
        </a:p>
      </dgm:t>
    </dgm:pt>
    <dgm:pt modelId="{E4E71674-2D11-4720-BF45-59978CB6798F}" type="sibTrans" cxnId="{F1E1E81A-DBBE-4945-87A4-D26D7392EAE7}">
      <dgm:prSet/>
      <dgm:spPr/>
      <dgm:t>
        <a:bodyPr/>
        <a:lstStyle/>
        <a:p>
          <a:endParaRPr lang="en-US"/>
        </a:p>
      </dgm:t>
    </dgm:pt>
    <dgm:pt modelId="{936ACF56-C435-43B6-9855-9F470C1F1185}" type="pres">
      <dgm:prSet presAssocID="{CAA44125-7907-4648-84E0-BBA94CADB021}" presName="root" presStyleCnt="0">
        <dgm:presLayoutVars>
          <dgm:dir/>
          <dgm:resizeHandles val="exact"/>
        </dgm:presLayoutVars>
      </dgm:prSet>
      <dgm:spPr/>
    </dgm:pt>
    <dgm:pt modelId="{A216AC18-8189-4FC0-BB93-8014094F9843}" type="pres">
      <dgm:prSet presAssocID="{CA0EFD2A-F714-4D87-9D2F-CB4D454CCFDA}" presName="compNode" presStyleCnt="0"/>
      <dgm:spPr/>
    </dgm:pt>
    <dgm:pt modelId="{36A39672-2FC5-42A6-903C-6B0340D6D0C8}" type="pres">
      <dgm:prSet presAssocID="{CA0EFD2A-F714-4D87-9D2F-CB4D454CCFDA}" presName="bgRect" presStyleLbl="bgShp" presStyleIdx="0" presStyleCnt="2"/>
      <dgm:spPr/>
    </dgm:pt>
    <dgm:pt modelId="{9B3C0C91-BA02-421D-84E5-2D03CD80BE59}" type="pres">
      <dgm:prSet presAssocID="{CA0EFD2A-F714-4D87-9D2F-CB4D454CCFD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1BF739C6-871B-44FC-91FB-91964B2F3CDE}" type="pres">
      <dgm:prSet presAssocID="{CA0EFD2A-F714-4D87-9D2F-CB4D454CCFDA}" presName="spaceRect" presStyleCnt="0"/>
      <dgm:spPr/>
    </dgm:pt>
    <dgm:pt modelId="{6ED98F64-88E8-42D0-BFE6-ED95E2B33EE8}" type="pres">
      <dgm:prSet presAssocID="{CA0EFD2A-F714-4D87-9D2F-CB4D454CCFDA}" presName="parTx" presStyleLbl="revTx" presStyleIdx="0" presStyleCnt="2">
        <dgm:presLayoutVars>
          <dgm:chMax val="0"/>
          <dgm:chPref val="0"/>
        </dgm:presLayoutVars>
      </dgm:prSet>
      <dgm:spPr/>
    </dgm:pt>
    <dgm:pt modelId="{52D76146-97E6-4DD1-8166-4E33A158645F}" type="pres">
      <dgm:prSet presAssocID="{EE80E9EF-F01A-4786-9F1B-3B8347C5E239}" presName="sibTrans" presStyleCnt="0"/>
      <dgm:spPr/>
    </dgm:pt>
    <dgm:pt modelId="{776DEE30-E11A-4DF6-B86A-3505DFB3EB3D}" type="pres">
      <dgm:prSet presAssocID="{53E11411-27AB-4882-B39D-46BCD39D02BC}" presName="compNode" presStyleCnt="0"/>
      <dgm:spPr/>
    </dgm:pt>
    <dgm:pt modelId="{24F10504-2E3F-445B-B580-87BBEA96EDBE}" type="pres">
      <dgm:prSet presAssocID="{53E11411-27AB-4882-B39D-46BCD39D02BC}" presName="bgRect" presStyleLbl="bgShp" presStyleIdx="1" presStyleCnt="2"/>
      <dgm:spPr/>
    </dgm:pt>
    <dgm:pt modelId="{FBDDB388-A171-4B2F-8FFB-C95291322A42}" type="pres">
      <dgm:prSet presAssocID="{53E11411-27AB-4882-B39D-46BCD39D02B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E98CD64E-A66A-4381-8F2A-6EC68073410E}" type="pres">
      <dgm:prSet presAssocID="{53E11411-27AB-4882-B39D-46BCD39D02BC}" presName="spaceRect" presStyleCnt="0"/>
      <dgm:spPr/>
    </dgm:pt>
    <dgm:pt modelId="{9393F483-5C56-4251-B48B-6A28E737550D}" type="pres">
      <dgm:prSet presAssocID="{53E11411-27AB-4882-B39D-46BCD39D02BC}" presName="parTx" presStyleLbl="revTx" presStyleIdx="1" presStyleCnt="2">
        <dgm:presLayoutVars>
          <dgm:chMax val="0"/>
          <dgm:chPref val="0"/>
        </dgm:presLayoutVars>
      </dgm:prSet>
      <dgm:spPr/>
    </dgm:pt>
  </dgm:ptLst>
  <dgm:cxnLst>
    <dgm:cxn modelId="{F1E1E81A-DBBE-4945-87A4-D26D7392EAE7}" srcId="{CAA44125-7907-4648-84E0-BBA94CADB021}" destId="{53E11411-27AB-4882-B39D-46BCD39D02BC}" srcOrd="1" destOrd="0" parTransId="{9339F423-D106-4684-9728-FAF8537E8921}" sibTransId="{E4E71674-2D11-4720-BF45-59978CB6798F}"/>
    <dgm:cxn modelId="{62DF346C-D3D7-4DCE-80CC-18D689DA0DCC}" type="presOf" srcId="{CAA44125-7907-4648-84E0-BBA94CADB021}" destId="{936ACF56-C435-43B6-9855-9F470C1F1185}" srcOrd="0" destOrd="0" presId="urn:microsoft.com/office/officeart/2018/2/layout/IconVerticalSolidList"/>
    <dgm:cxn modelId="{F15A1383-DF17-47C2-88A9-0C67BD6123F1}" type="presOf" srcId="{CA0EFD2A-F714-4D87-9D2F-CB4D454CCFDA}" destId="{6ED98F64-88E8-42D0-BFE6-ED95E2B33EE8}" srcOrd="0" destOrd="0" presId="urn:microsoft.com/office/officeart/2018/2/layout/IconVerticalSolidList"/>
    <dgm:cxn modelId="{9B0EE697-8C2A-4E70-A2CF-0C5EE480B87C}" type="presOf" srcId="{53E11411-27AB-4882-B39D-46BCD39D02BC}" destId="{9393F483-5C56-4251-B48B-6A28E737550D}" srcOrd="0" destOrd="0" presId="urn:microsoft.com/office/officeart/2018/2/layout/IconVerticalSolidList"/>
    <dgm:cxn modelId="{B703CAA2-EA27-4D9F-900C-64E693740D77}" srcId="{CAA44125-7907-4648-84E0-BBA94CADB021}" destId="{CA0EFD2A-F714-4D87-9D2F-CB4D454CCFDA}" srcOrd="0" destOrd="0" parTransId="{3685E861-E7E0-4E95-8B25-0535CA0CA802}" sibTransId="{EE80E9EF-F01A-4786-9F1B-3B8347C5E239}"/>
    <dgm:cxn modelId="{C5A6BFB0-840E-44C2-8A31-852EB973F86F}" type="presParOf" srcId="{936ACF56-C435-43B6-9855-9F470C1F1185}" destId="{A216AC18-8189-4FC0-BB93-8014094F9843}" srcOrd="0" destOrd="0" presId="urn:microsoft.com/office/officeart/2018/2/layout/IconVerticalSolidList"/>
    <dgm:cxn modelId="{D0B61235-AF72-4E11-BE33-15DA24796B9C}" type="presParOf" srcId="{A216AC18-8189-4FC0-BB93-8014094F9843}" destId="{36A39672-2FC5-42A6-903C-6B0340D6D0C8}" srcOrd="0" destOrd="0" presId="urn:microsoft.com/office/officeart/2018/2/layout/IconVerticalSolidList"/>
    <dgm:cxn modelId="{50F9429A-B78A-44FE-B706-900ECE313240}" type="presParOf" srcId="{A216AC18-8189-4FC0-BB93-8014094F9843}" destId="{9B3C0C91-BA02-421D-84E5-2D03CD80BE59}" srcOrd="1" destOrd="0" presId="urn:microsoft.com/office/officeart/2018/2/layout/IconVerticalSolidList"/>
    <dgm:cxn modelId="{E20E0159-D873-44A4-AC8C-35A1D6875B42}" type="presParOf" srcId="{A216AC18-8189-4FC0-BB93-8014094F9843}" destId="{1BF739C6-871B-44FC-91FB-91964B2F3CDE}" srcOrd="2" destOrd="0" presId="urn:microsoft.com/office/officeart/2018/2/layout/IconVerticalSolidList"/>
    <dgm:cxn modelId="{90B1E6CA-0DFE-499B-8744-EA4BD88A6C6A}" type="presParOf" srcId="{A216AC18-8189-4FC0-BB93-8014094F9843}" destId="{6ED98F64-88E8-42D0-BFE6-ED95E2B33EE8}" srcOrd="3" destOrd="0" presId="urn:microsoft.com/office/officeart/2018/2/layout/IconVerticalSolidList"/>
    <dgm:cxn modelId="{C3093471-8C11-4739-8A51-B1AA6FCA0E59}" type="presParOf" srcId="{936ACF56-C435-43B6-9855-9F470C1F1185}" destId="{52D76146-97E6-4DD1-8166-4E33A158645F}" srcOrd="1" destOrd="0" presId="urn:microsoft.com/office/officeart/2018/2/layout/IconVerticalSolidList"/>
    <dgm:cxn modelId="{1604F6D4-8D1F-46E3-B285-1CEA715624C8}" type="presParOf" srcId="{936ACF56-C435-43B6-9855-9F470C1F1185}" destId="{776DEE30-E11A-4DF6-B86A-3505DFB3EB3D}" srcOrd="2" destOrd="0" presId="urn:microsoft.com/office/officeart/2018/2/layout/IconVerticalSolidList"/>
    <dgm:cxn modelId="{2A73C82F-B20D-4427-BE8F-514A7819F717}" type="presParOf" srcId="{776DEE30-E11A-4DF6-B86A-3505DFB3EB3D}" destId="{24F10504-2E3F-445B-B580-87BBEA96EDBE}" srcOrd="0" destOrd="0" presId="urn:microsoft.com/office/officeart/2018/2/layout/IconVerticalSolidList"/>
    <dgm:cxn modelId="{20CA02F2-2D09-4141-A112-9C226E158500}" type="presParOf" srcId="{776DEE30-E11A-4DF6-B86A-3505DFB3EB3D}" destId="{FBDDB388-A171-4B2F-8FFB-C95291322A42}" srcOrd="1" destOrd="0" presId="urn:microsoft.com/office/officeart/2018/2/layout/IconVerticalSolidList"/>
    <dgm:cxn modelId="{1F5B8B6F-952E-4C50-BB12-819BF809BF78}" type="presParOf" srcId="{776DEE30-E11A-4DF6-B86A-3505DFB3EB3D}" destId="{E98CD64E-A66A-4381-8F2A-6EC68073410E}" srcOrd="2" destOrd="0" presId="urn:microsoft.com/office/officeart/2018/2/layout/IconVerticalSolidList"/>
    <dgm:cxn modelId="{EF53AC0E-869E-4608-B2A4-3BEE8203B43C}" type="presParOf" srcId="{776DEE30-E11A-4DF6-B86A-3505DFB3EB3D}" destId="{9393F483-5C56-4251-B48B-6A28E737550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7A3A01D-C322-4304-B4F2-A255C3E2B12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BAC40F6-8E88-4514-B7FF-CCD1B0C24E1C}">
      <dgm:prSet/>
      <dgm:spPr/>
      <dgm:t>
        <a:bodyPr/>
        <a:lstStyle/>
        <a:p>
          <a:r>
            <a:rPr lang="tr-TR"/>
            <a:t>C) Bütünlük : Bütün bir denetim bütün amaçları ve davranışları içermektedir.</a:t>
          </a:r>
          <a:endParaRPr lang="en-US"/>
        </a:p>
      </dgm:t>
    </dgm:pt>
    <dgm:pt modelId="{2B884EDB-2A1C-4609-9458-70BA5BA19619}" type="parTrans" cxnId="{EEE56DCC-9E70-4726-8474-FE8AEB0457A3}">
      <dgm:prSet/>
      <dgm:spPr/>
      <dgm:t>
        <a:bodyPr/>
        <a:lstStyle/>
        <a:p>
          <a:endParaRPr lang="en-US"/>
        </a:p>
      </dgm:t>
    </dgm:pt>
    <dgm:pt modelId="{FB4425C1-E135-45FC-8F6A-B7DFDA14B53B}" type="sibTrans" cxnId="{EEE56DCC-9E70-4726-8474-FE8AEB0457A3}">
      <dgm:prSet/>
      <dgm:spPr/>
      <dgm:t>
        <a:bodyPr/>
        <a:lstStyle/>
        <a:p>
          <a:endParaRPr lang="en-US"/>
        </a:p>
      </dgm:t>
    </dgm:pt>
    <dgm:pt modelId="{B2088CE2-3CB6-427D-A900-0CDD1C7E5D2D}">
      <dgm:prSet/>
      <dgm:spPr/>
      <dgm:t>
        <a:bodyPr/>
        <a:lstStyle/>
        <a:p>
          <a:r>
            <a:rPr lang="tr-TR"/>
            <a:t>D) Tam Zamanlılık : Tam zamanlı bir denetim sistemi, tam gerekli olduğu zaman bilgi sağlamalıdır. Bilgisayar temelli bilgi sistemleri, bilginin tam zamanlı akışının sağlanmasında önemli bir rol oynamaktadır.</a:t>
          </a:r>
          <a:endParaRPr lang="en-US"/>
        </a:p>
      </dgm:t>
    </dgm:pt>
    <dgm:pt modelId="{C8F9A6F1-9F62-4E53-A992-5A75E9A97BEC}" type="parTrans" cxnId="{2DF0C260-2A39-443C-A60A-BD6FA18EA3DA}">
      <dgm:prSet/>
      <dgm:spPr/>
      <dgm:t>
        <a:bodyPr/>
        <a:lstStyle/>
        <a:p>
          <a:endParaRPr lang="en-US"/>
        </a:p>
      </dgm:t>
    </dgm:pt>
    <dgm:pt modelId="{9A8A9993-13E9-431E-8805-01BF38A78A46}" type="sibTrans" cxnId="{2DF0C260-2A39-443C-A60A-BD6FA18EA3DA}">
      <dgm:prSet/>
      <dgm:spPr/>
      <dgm:t>
        <a:bodyPr/>
        <a:lstStyle/>
        <a:p>
          <a:endParaRPr lang="en-US"/>
        </a:p>
      </dgm:t>
    </dgm:pt>
    <dgm:pt modelId="{351CE1A1-F79B-4F25-8F61-EDEA33C62FB0}">
      <dgm:prSet/>
      <dgm:spPr/>
      <dgm:t>
        <a:bodyPr/>
        <a:lstStyle/>
        <a:p>
          <a:r>
            <a:rPr lang="tr-TR"/>
            <a:t>E) Kabul Edilebilirlik : Kabul edilebilir bir denetim sistemi gerekli ve uygun olarak görülür. </a:t>
          </a:r>
          <a:endParaRPr lang="en-US"/>
        </a:p>
      </dgm:t>
    </dgm:pt>
    <dgm:pt modelId="{B35223A2-12DC-467F-A173-5F7C8CAB5F76}" type="parTrans" cxnId="{C7FD91AF-F62F-4EF4-BC56-124D92787DE3}">
      <dgm:prSet/>
      <dgm:spPr/>
      <dgm:t>
        <a:bodyPr/>
        <a:lstStyle/>
        <a:p>
          <a:endParaRPr lang="en-US"/>
        </a:p>
      </dgm:t>
    </dgm:pt>
    <dgm:pt modelId="{4B5D27D2-CC1E-4404-A9CF-192D5B8487E9}" type="sibTrans" cxnId="{C7FD91AF-F62F-4EF4-BC56-124D92787DE3}">
      <dgm:prSet/>
      <dgm:spPr/>
      <dgm:t>
        <a:bodyPr/>
        <a:lstStyle/>
        <a:p>
          <a:endParaRPr lang="en-US"/>
        </a:p>
      </dgm:t>
    </dgm:pt>
    <dgm:pt modelId="{C3FEED2E-200E-4A4F-B19F-AF2328E0200E}" type="pres">
      <dgm:prSet presAssocID="{A7A3A01D-C322-4304-B4F2-A255C3E2B12C}" presName="root" presStyleCnt="0">
        <dgm:presLayoutVars>
          <dgm:dir/>
          <dgm:resizeHandles val="exact"/>
        </dgm:presLayoutVars>
      </dgm:prSet>
      <dgm:spPr/>
    </dgm:pt>
    <dgm:pt modelId="{7718AEBD-5567-4795-864B-EA333DDC206A}" type="pres">
      <dgm:prSet presAssocID="{7BAC40F6-8E88-4514-B7FF-CCD1B0C24E1C}" presName="compNode" presStyleCnt="0"/>
      <dgm:spPr/>
    </dgm:pt>
    <dgm:pt modelId="{811169BA-45FB-4987-8989-6E95FE82E78A}" type="pres">
      <dgm:prSet presAssocID="{7BAC40F6-8E88-4514-B7FF-CCD1B0C24E1C}" presName="bgRect" presStyleLbl="bgShp" presStyleIdx="0" presStyleCnt="3"/>
      <dgm:spPr/>
    </dgm:pt>
    <dgm:pt modelId="{B38C363D-D96B-482B-8FCE-CACCFC0865BC}" type="pres">
      <dgm:prSet presAssocID="{7BAC40F6-8E88-4514-B7FF-CCD1B0C24E1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9DF1E585-67C7-4543-8982-F225191B502A}" type="pres">
      <dgm:prSet presAssocID="{7BAC40F6-8E88-4514-B7FF-CCD1B0C24E1C}" presName="spaceRect" presStyleCnt="0"/>
      <dgm:spPr/>
    </dgm:pt>
    <dgm:pt modelId="{BFFFE78C-D87B-4E31-B778-0F959265DAE5}" type="pres">
      <dgm:prSet presAssocID="{7BAC40F6-8E88-4514-B7FF-CCD1B0C24E1C}" presName="parTx" presStyleLbl="revTx" presStyleIdx="0" presStyleCnt="3">
        <dgm:presLayoutVars>
          <dgm:chMax val="0"/>
          <dgm:chPref val="0"/>
        </dgm:presLayoutVars>
      </dgm:prSet>
      <dgm:spPr/>
    </dgm:pt>
    <dgm:pt modelId="{9B1F7FAB-75AC-495B-8700-3C02F32A57BF}" type="pres">
      <dgm:prSet presAssocID="{FB4425C1-E135-45FC-8F6A-B7DFDA14B53B}" presName="sibTrans" presStyleCnt="0"/>
      <dgm:spPr/>
    </dgm:pt>
    <dgm:pt modelId="{3C768D92-20E1-4D3F-954D-744834817144}" type="pres">
      <dgm:prSet presAssocID="{B2088CE2-3CB6-427D-A900-0CDD1C7E5D2D}" presName="compNode" presStyleCnt="0"/>
      <dgm:spPr/>
    </dgm:pt>
    <dgm:pt modelId="{BF288117-A2D5-4B2A-9545-92A90B9EFF54}" type="pres">
      <dgm:prSet presAssocID="{B2088CE2-3CB6-427D-A900-0CDD1C7E5D2D}" presName="bgRect" presStyleLbl="bgShp" presStyleIdx="1" presStyleCnt="3"/>
      <dgm:spPr/>
    </dgm:pt>
    <dgm:pt modelId="{30365D4C-71BF-4B54-A14E-26CEED10B236}" type="pres">
      <dgm:prSet presAssocID="{B2088CE2-3CB6-427D-A900-0CDD1C7E5D2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0E898DD1-503A-4F3C-8393-9E572166CBCE}" type="pres">
      <dgm:prSet presAssocID="{B2088CE2-3CB6-427D-A900-0CDD1C7E5D2D}" presName="spaceRect" presStyleCnt="0"/>
      <dgm:spPr/>
    </dgm:pt>
    <dgm:pt modelId="{18F0A373-57E7-45FB-B954-86AD9A8B0603}" type="pres">
      <dgm:prSet presAssocID="{B2088CE2-3CB6-427D-A900-0CDD1C7E5D2D}" presName="parTx" presStyleLbl="revTx" presStyleIdx="1" presStyleCnt="3">
        <dgm:presLayoutVars>
          <dgm:chMax val="0"/>
          <dgm:chPref val="0"/>
        </dgm:presLayoutVars>
      </dgm:prSet>
      <dgm:spPr/>
    </dgm:pt>
    <dgm:pt modelId="{12090606-5E77-42D8-8C81-CB5A1751DCF1}" type="pres">
      <dgm:prSet presAssocID="{9A8A9993-13E9-431E-8805-01BF38A78A46}" presName="sibTrans" presStyleCnt="0"/>
      <dgm:spPr/>
    </dgm:pt>
    <dgm:pt modelId="{0A9A94CE-E9C3-4BA0-B246-D392FBFD84B7}" type="pres">
      <dgm:prSet presAssocID="{351CE1A1-F79B-4F25-8F61-EDEA33C62FB0}" presName="compNode" presStyleCnt="0"/>
      <dgm:spPr/>
    </dgm:pt>
    <dgm:pt modelId="{4C043845-AD92-41AF-9D76-3E048A15633A}" type="pres">
      <dgm:prSet presAssocID="{351CE1A1-F79B-4F25-8F61-EDEA33C62FB0}" presName="bgRect" presStyleLbl="bgShp" presStyleIdx="2" presStyleCnt="3"/>
      <dgm:spPr/>
    </dgm:pt>
    <dgm:pt modelId="{E5725BA1-697B-45A7-8E32-6FEF06981CDE}" type="pres">
      <dgm:prSet presAssocID="{351CE1A1-F79B-4F25-8F61-EDEA33C62FB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kalaşma"/>
        </a:ext>
      </dgm:extLst>
    </dgm:pt>
    <dgm:pt modelId="{3CF707B1-9F25-406E-851E-D61BE8644F82}" type="pres">
      <dgm:prSet presAssocID="{351CE1A1-F79B-4F25-8F61-EDEA33C62FB0}" presName="spaceRect" presStyleCnt="0"/>
      <dgm:spPr/>
    </dgm:pt>
    <dgm:pt modelId="{3B8F62FE-824F-44EF-BB22-F3424DC72AD7}" type="pres">
      <dgm:prSet presAssocID="{351CE1A1-F79B-4F25-8F61-EDEA33C62FB0}" presName="parTx" presStyleLbl="revTx" presStyleIdx="2" presStyleCnt="3">
        <dgm:presLayoutVars>
          <dgm:chMax val="0"/>
          <dgm:chPref val="0"/>
        </dgm:presLayoutVars>
      </dgm:prSet>
      <dgm:spPr/>
    </dgm:pt>
  </dgm:ptLst>
  <dgm:cxnLst>
    <dgm:cxn modelId="{2DF0C260-2A39-443C-A60A-BD6FA18EA3DA}" srcId="{A7A3A01D-C322-4304-B4F2-A255C3E2B12C}" destId="{B2088CE2-3CB6-427D-A900-0CDD1C7E5D2D}" srcOrd="1" destOrd="0" parTransId="{C8F9A6F1-9F62-4E53-A992-5A75E9A97BEC}" sibTransId="{9A8A9993-13E9-431E-8805-01BF38A78A46}"/>
    <dgm:cxn modelId="{89BB2C73-3985-4547-97F4-E52D64DE4C67}" type="presOf" srcId="{B2088CE2-3CB6-427D-A900-0CDD1C7E5D2D}" destId="{18F0A373-57E7-45FB-B954-86AD9A8B0603}" srcOrd="0" destOrd="0" presId="urn:microsoft.com/office/officeart/2018/2/layout/IconVerticalSolidList"/>
    <dgm:cxn modelId="{3760A0A2-5FCE-41A1-89BA-2D565A1BA243}" type="presOf" srcId="{7BAC40F6-8E88-4514-B7FF-CCD1B0C24E1C}" destId="{BFFFE78C-D87B-4E31-B778-0F959265DAE5}" srcOrd="0" destOrd="0" presId="urn:microsoft.com/office/officeart/2018/2/layout/IconVerticalSolidList"/>
    <dgm:cxn modelId="{C7FD91AF-F62F-4EF4-BC56-124D92787DE3}" srcId="{A7A3A01D-C322-4304-B4F2-A255C3E2B12C}" destId="{351CE1A1-F79B-4F25-8F61-EDEA33C62FB0}" srcOrd="2" destOrd="0" parTransId="{B35223A2-12DC-467F-A173-5F7C8CAB5F76}" sibTransId="{4B5D27D2-CC1E-4404-A9CF-192D5B8487E9}"/>
    <dgm:cxn modelId="{E947C0C2-D1F6-4C47-89B3-482A9F29D749}" type="presOf" srcId="{A7A3A01D-C322-4304-B4F2-A255C3E2B12C}" destId="{C3FEED2E-200E-4A4F-B19F-AF2328E0200E}" srcOrd="0" destOrd="0" presId="urn:microsoft.com/office/officeart/2018/2/layout/IconVerticalSolidList"/>
    <dgm:cxn modelId="{EEE56DCC-9E70-4726-8474-FE8AEB0457A3}" srcId="{A7A3A01D-C322-4304-B4F2-A255C3E2B12C}" destId="{7BAC40F6-8E88-4514-B7FF-CCD1B0C24E1C}" srcOrd="0" destOrd="0" parTransId="{2B884EDB-2A1C-4609-9458-70BA5BA19619}" sibTransId="{FB4425C1-E135-45FC-8F6A-B7DFDA14B53B}"/>
    <dgm:cxn modelId="{2711DAF1-F18F-4C92-B409-11F62DC2BF6F}" type="presOf" srcId="{351CE1A1-F79B-4F25-8F61-EDEA33C62FB0}" destId="{3B8F62FE-824F-44EF-BB22-F3424DC72AD7}" srcOrd="0" destOrd="0" presId="urn:microsoft.com/office/officeart/2018/2/layout/IconVerticalSolidList"/>
    <dgm:cxn modelId="{6F521F31-3858-4F8D-A8AB-EA9DD3BD1421}" type="presParOf" srcId="{C3FEED2E-200E-4A4F-B19F-AF2328E0200E}" destId="{7718AEBD-5567-4795-864B-EA333DDC206A}" srcOrd="0" destOrd="0" presId="urn:microsoft.com/office/officeart/2018/2/layout/IconVerticalSolidList"/>
    <dgm:cxn modelId="{F3949D69-186E-4795-839D-45D760C39B67}" type="presParOf" srcId="{7718AEBD-5567-4795-864B-EA333DDC206A}" destId="{811169BA-45FB-4987-8989-6E95FE82E78A}" srcOrd="0" destOrd="0" presId="urn:microsoft.com/office/officeart/2018/2/layout/IconVerticalSolidList"/>
    <dgm:cxn modelId="{D1084BBE-1557-4864-8884-FFE37501B988}" type="presParOf" srcId="{7718AEBD-5567-4795-864B-EA333DDC206A}" destId="{B38C363D-D96B-482B-8FCE-CACCFC0865BC}" srcOrd="1" destOrd="0" presId="urn:microsoft.com/office/officeart/2018/2/layout/IconVerticalSolidList"/>
    <dgm:cxn modelId="{76DCAB05-AAE7-4ED8-8458-BC9E7B075A9E}" type="presParOf" srcId="{7718AEBD-5567-4795-864B-EA333DDC206A}" destId="{9DF1E585-67C7-4543-8982-F225191B502A}" srcOrd="2" destOrd="0" presId="urn:microsoft.com/office/officeart/2018/2/layout/IconVerticalSolidList"/>
    <dgm:cxn modelId="{C62E3B5C-0744-418C-9072-9D9E5C7C2ACF}" type="presParOf" srcId="{7718AEBD-5567-4795-864B-EA333DDC206A}" destId="{BFFFE78C-D87B-4E31-B778-0F959265DAE5}" srcOrd="3" destOrd="0" presId="urn:microsoft.com/office/officeart/2018/2/layout/IconVerticalSolidList"/>
    <dgm:cxn modelId="{F7140890-6707-4710-B50A-2B8F162AC220}" type="presParOf" srcId="{C3FEED2E-200E-4A4F-B19F-AF2328E0200E}" destId="{9B1F7FAB-75AC-495B-8700-3C02F32A57BF}" srcOrd="1" destOrd="0" presId="urn:microsoft.com/office/officeart/2018/2/layout/IconVerticalSolidList"/>
    <dgm:cxn modelId="{80590750-BB87-4E8D-9AAD-D66900B93464}" type="presParOf" srcId="{C3FEED2E-200E-4A4F-B19F-AF2328E0200E}" destId="{3C768D92-20E1-4D3F-954D-744834817144}" srcOrd="2" destOrd="0" presId="urn:microsoft.com/office/officeart/2018/2/layout/IconVerticalSolidList"/>
    <dgm:cxn modelId="{EC6DA804-C396-4C76-A6BE-D4EA3513DBD4}" type="presParOf" srcId="{3C768D92-20E1-4D3F-954D-744834817144}" destId="{BF288117-A2D5-4B2A-9545-92A90B9EFF54}" srcOrd="0" destOrd="0" presId="urn:microsoft.com/office/officeart/2018/2/layout/IconVerticalSolidList"/>
    <dgm:cxn modelId="{CBF9AB11-77F1-4817-9033-B201531A462E}" type="presParOf" srcId="{3C768D92-20E1-4D3F-954D-744834817144}" destId="{30365D4C-71BF-4B54-A14E-26CEED10B236}" srcOrd="1" destOrd="0" presId="urn:microsoft.com/office/officeart/2018/2/layout/IconVerticalSolidList"/>
    <dgm:cxn modelId="{2AAC4042-3C77-436B-BA54-4D3AE6A1C12A}" type="presParOf" srcId="{3C768D92-20E1-4D3F-954D-744834817144}" destId="{0E898DD1-503A-4F3C-8393-9E572166CBCE}" srcOrd="2" destOrd="0" presId="urn:microsoft.com/office/officeart/2018/2/layout/IconVerticalSolidList"/>
    <dgm:cxn modelId="{16BCD38C-D061-4897-8C09-C9F90C290B0F}" type="presParOf" srcId="{3C768D92-20E1-4D3F-954D-744834817144}" destId="{18F0A373-57E7-45FB-B954-86AD9A8B0603}" srcOrd="3" destOrd="0" presId="urn:microsoft.com/office/officeart/2018/2/layout/IconVerticalSolidList"/>
    <dgm:cxn modelId="{600017EE-3D46-48AF-A284-8EF398632882}" type="presParOf" srcId="{C3FEED2E-200E-4A4F-B19F-AF2328E0200E}" destId="{12090606-5E77-42D8-8C81-CB5A1751DCF1}" srcOrd="3" destOrd="0" presId="urn:microsoft.com/office/officeart/2018/2/layout/IconVerticalSolidList"/>
    <dgm:cxn modelId="{B0549BD7-A298-4A64-8746-D39022E0C960}" type="presParOf" srcId="{C3FEED2E-200E-4A4F-B19F-AF2328E0200E}" destId="{0A9A94CE-E9C3-4BA0-B246-D392FBFD84B7}" srcOrd="4" destOrd="0" presId="urn:microsoft.com/office/officeart/2018/2/layout/IconVerticalSolidList"/>
    <dgm:cxn modelId="{B7BFBD18-38C2-4A0A-BCA1-0AAC3758CACE}" type="presParOf" srcId="{0A9A94CE-E9C3-4BA0-B246-D392FBFD84B7}" destId="{4C043845-AD92-41AF-9D76-3E048A15633A}" srcOrd="0" destOrd="0" presId="urn:microsoft.com/office/officeart/2018/2/layout/IconVerticalSolidList"/>
    <dgm:cxn modelId="{CE46DED4-5ACA-4D11-B3AB-79E7071ABDAD}" type="presParOf" srcId="{0A9A94CE-E9C3-4BA0-B246-D392FBFD84B7}" destId="{E5725BA1-697B-45A7-8E32-6FEF06981CDE}" srcOrd="1" destOrd="0" presId="urn:microsoft.com/office/officeart/2018/2/layout/IconVerticalSolidList"/>
    <dgm:cxn modelId="{DA576D3C-739E-4BCE-8CB5-DF769F8F2A83}" type="presParOf" srcId="{0A9A94CE-E9C3-4BA0-B246-D392FBFD84B7}" destId="{3CF707B1-9F25-406E-851E-D61BE8644F82}" srcOrd="2" destOrd="0" presId="urn:microsoft.com/office/officeart/2018/2/layout/IconVerticalSolidList"/>
    <dgm:cxn modelId="{FF17BBDD-489D-483C-BD38-3C9463983795}" type="presParOf" srcId="{0A9A94CE-E9C3-4BA0-B246-D392FBFD84B7}" destId="{3B8F62FE-824F-44EF-BB22-F3424DC72AD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2213D-AB3A-4393-95CD-C945D0757507}">
      <dsp:nvSpPr>
        <dsp:cNvPr id="0" name=""/>
        <dsp:cNvSpPr/>
      </dsp:nvSpPr>
      <dsp:spPr>
        <a:xfrm>
          <a:off x="0" y="552"/>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60F67E-74E9-4711-B0CF-C2C9160777E0}">
      <dsp:nvSpPr>
        <dsp:cNvPr id="0" name=""/>
        <dsp:cNvSpPr/>
      </dsp:nvSpPr>
      <dsp:spPr>
        <a:xfrm>
          <a:off x="391077" y="291436"/>
          <a:ext cx="711049" cy="711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5FD3B6-413A-493C-AAA0-A7F05B641B04}">
      <dsp:nvSpPr>
        <dsp:cNvPr id="0" name=""/>
        <dsp:cNvSpPr/>
      </dsp:nvSpPr>
      <dsp:spPr>
        <a:xfrm>
          <a:off x="1493203" y="552"/>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889000">
            <a:lnSpc>
              <a:spcPct val="90000"/>
            </a:lnSpc>
            <a:spcBef>
              <a:spcPct val="0"/>
            </a:spcBef>
            <a:spcAft>
              <a:spcPct val="35000"/>
            </a:spcAft>
            <a:buNone/>
          </a:pPr>
          <a:r>
            <a:rPr lang="tr-TR" sz="2000" b="1" kern="1200"/>
            <a:t>Planlama; </a:t>
          </a:r>
          <a:r>
            <a:rPr lang="tr-TR" sz="2000" kern="1200"/>
            <a:t>geleceğe yönelik gelişmelerin tahmin edilmesi, işletme amaçlarının ve bu amaçlara nasıl ulaşılacağının belirlenmesidir.</a:t>
          </a:r>
          <a:endParaRPr lang="en-US" sz="2000" kern="1200"/>
        </a:p>
      </dsp:txBody>
      <dsp:txXfrm>
        <a:off x="1493203" y="552"/>
        <a:ext cx="6736396" cy="1292816"/>
      </dsp:txXfrm>
    </dsp:sp>
    <dsp:sp modelId="{BF13B5EE-35B0-484F-B224-9B6881A74716}">
      <dsp:nvSpPr>
        <dsp:cNvPr id="0" name=""/>
        <dsp:cNvSpPr/>
      </dsp:nvSpPr>
      <dsp:spPr>
        <a:xfrm>
          <a:off x="0" y="161657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FB0013-29EB-4296-8C2E-A486270F5306}">
      <dsp:nvSpPr>
        <dsp:cNvPr id="0" name=""/>
        <dsp:cNvSpPr/>
      </dsp:nvSpPr>
      <dsp:spPr>
        <a:xfrm>
          <a:off x="391077" y="1907456"/>
          <a:ext cx="711049" cy="711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3FFC9E-C2BB-4EFA-9C34-8674A4993876}">
      <dsp:nvSpPr>
        <dsp:cNvPr id="0" name=""/>
        <dsp:cNvSpPr/>
      </dsp:nvSpPr>
      <dsp:spPr>
        <a:xfrm>
          <a:off x="1493203" y="161657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889000">
            <a:lnSpc>
              <a:spcPct val="90000"/>
            </a:lnSpc>
            <a:spcBef>
              <a:spcPct val="0"/>
            </a:spcBef>
            <a:spcAft>
              <a:spcPct val="35000"/>
            </a:spcAft>
            <a:buNone/>
          </a:pPr>
          <a:r>
            <a:rPr lang="tr-TR" sz="2000" b="1" kern="1200"/>
            <a:t>Örgütleme; </a:t>
          </a:r>
          <a:r>
            <a:rPr lang="tr-TR" sz="2000" kern="1200"/>
            <a:t>işletme yapısının (örgütsel yapının) oluşturulması, işlerin ve çalışanların belirlenmesi, amaçlara ulaşmayı sağlayacak ortamın oluşturulmasıdır.</a:t>
          </a:r>
          <a:endParaRPr lang="en-US" sz="2000" kern="1200"/>
        </a:p>
      </dsp:txBody>
      <dsp:txXfrm>
        <a:off x="1493203" y="1616573"/>
        <a:ext cx="6736396" cy="1292816"/>
      </dsp:txXfrm>
    </dsp:sp>
    <dsp:sp modelId="{38E2A494-96F5-4D70-8FD4-E64F624AE48C}">
      <dsp:nvSpPr>
        <dsp:cNvPr id="0" name=""/>
        <dsp:cNvSpPr/>
      </dsp:nvSpPr>
      <dsp:spPr>
        <a:xfrm>
          <a:off x="0" y="323259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C05A1C-672C-4D84-A690-FE3B50DEE7E2}">
      <dsp:nvSpPr>
        <dsp:cNvPr id="0" name=""/>
        <dsp:cNvSpPr/>
      </dsp:nvSpPr>
      <dsp:spPr>
        <a:xfrm>
          <a:off x="391077" y="3523477"/>
          <a:ext cx="711049" cy="7110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32EA00-AD88-418F-ACBC-584520C6D48E}">
      <dsp:nvSpPr>
        <dsp:cNvPr id="0" name=""/>
        <dsp:cNvSpPr/>
      </dsp:nvSpPr>
      <dsp:spPr>
        <a:xfrm>
          <a:off x="1493203" y="323259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889000">
            <a:lnSpc>
              <a:spcPct val="90000"/>
            </a:lnSpc>
            <a:spcBef>
              <a:spcPct val="0"/>
            </a:spcBef>
            <a:spcAft>
              <a:spcPct val="35000"/>
            </a:spcAft>
            <a:buNone/>
          </a:pPr>
          <a:r>
            <a:rPr lang="tr-TR" sz="2000" b="1" kern="1200"/>
            <a:t>Yöneltme(yürütme); </a:t>
          </a:r>
          <a:r>
            <a:rPr lang="tr-TR" sz="2000" kern="1200"/>
            <a:t>grup halinde örgütü oluşturan insanları (astları) amaçlara ulaşma yolunda motive etme, yönlendirme ve harekete geçirmedir.</a:t>
          </a:r>
          <a:endParaRPr lang="en-US" sz="2000" kern="1200"/>
        </a:p>
      </dsp:txBody>
      <dsp:txXfrm>
        <a:off x="1493203" y="3232593"/>
        <a:ext cx="6736396" cy="1292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01EE62-7E0A-4CD9-BA7E-DD1D4FC89E3A}">
      <dsp:nvSpPr>
        <dsp:cNvPr id="0" name=""/>
        <dsp:cNvSpPr/>
      </dsp:nvSpPr>
      <dsp:spPr>
        <a:xfrm>
          <a:off x="0" y="735468"/>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95C710-3E27-467C-A4BC-C60804A248BA}">
      <dsp:nvSpPr>
        <dsp:cNvPr id="0" name=""/>
        <dsp:cNvSpPr/>
      </dsp:nvSpPr>
      <dsp:spPr>
        <a:xfrm>
          <a:off x="410731" y="1040971"/>
          <a:ext cx="746783" cy="7467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F9028E-9304-4366-B6C8-2632D6E2A782}">
      <dsp:nvSpPr>
        <dsp:cNvPr id="0" name=""/>
        <dsp:cNvSpPr/>
      </dsp:nvSpPr>
      <dsp:spPr>
        <a:xfrm>
          <a:off x="1568246" y="735468"/>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666750">
            <a:lnSpc>
              <a:spcPct val="100000"/>
            </a:lnSpc>
            <a:spcBef>
              <a:spcPct val="0"/>
            </a:spcBef>
            <a:spcAft>
              <a:spcPct val="35000"/>
            </a:spcAft>
            <a:buNone/>
          </a:pPr>
          <a:r>
            <a:rPr lang="tr-TR" sz="1500" kern="1200"/>
            <a:t>Teknik beceriler; özgün bir alanda uzmanlığa sahip olmayı, uzmanlık bilgilerini uygulayabilmeyi, teknik yenilikler yapabilmeyi gerektirir. Buradaki “teknik” sözcüğü “genel” bir deyimdir. Teknoloji ve mühendislik anlamında değildir. Onları da içerecek şekilde daha geniş bir anlama sahiptir. </a:t>
          </a:r>
          <a:endParaRPr lang="en-US" sz="1500" kern="1200"/>
        </a:p>
      </dsp:txBody>
      <dsp:txXfrm>
        <a:off x="1568246" y="735468"/>
        <a:ext cx="6661353" cy="1357788"/>
      </dsp:txXfrm>
    </dsp:sp>
    <dsp:sp modelId="{C5E4D697-EA9E-404B-A956-CFFCCB5AA266}">
      <dsp:nvSpPr>
        <dsp:cNvPr id="0" name=""/>
        <dsp:cNvSpPr/>
      </dsp:nvSpPr>
      <dsp:spPr>
        <a:xfrm>
          <a:off x="0" y="2432705"/>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6F7B21-582B-4CF5-8002-9217806686A9}">
      <dsp:nvSpPr>
        <dsp:cNvPr id="0" name=""/>
        <dsp:cNvSpPr/>
      </dsp:nvSpPr>
      <dsp:spPr>
        <a:xfrm>
          <a:off x="410731" y="2738207"/>
          <a:ext cx="746783" cy="7467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5D6774-EDF0-4819-9BD5-8F49AE6F3A77}">
      <dsp:nvSpPr>
        <dsp:cNvPr id="0" name=""/>
        <dsp:cNvSpPr/>
      </dsp:nvSpPr>
      <dsp:spPr>
        <a:xfrm>
          <a:off x="1568246" y="2432705"/>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666750">
            <a:lnSpc>
              <a:spcPct val="100000"/>
            </a:lnSpc>
            <a:spcBef>
              <a:spcPct val="0"/>
            </a:spcBef>
            <a:spcAft>
              <a:spcPct val="35000"/>
            </a:spcAft>
            <a:buNone/>
          </a:pPr>
          <a:r>
            <a:rPr lang="tr-TR" sz="1500" kern="1200" dirty="0"/>
            <a:t>Ekonomi bilimine hâkim olma, finans alanına hâkim olma, halkla ilişkiler alanına hâkim olma, bilgi işlem veya bilgisayar programcılığı alanına hâkim olma, dini bilgiler alanına hâkim olma “teknik yetkinliktir” ve teknik beceriye işaret eder. Kişinin ihtisas alanıyla ilgilidir.</a:t>
          </a:r>
          <a:endParaRPr lang="en-US" sz="1500" kern="1200" dirty="0"/>
        </a:p>
      </dsp:txBody>
      <dsp:txXfrm>
        <a:off x="1568246" y="2432705"/>
        <a:ext cx="6661353" cy="13577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FA3DD-D428-4719-8874-830F67BC4142}">
      <dsp:nvSpPr>
        <dsp:cNvPr id="0" name=""/>
        <dsp:cNvSpPr/>
      </dsp:nvSpPr>
      <dsp:spPr>
        <a:xfrm>
          <a:off x="0" y="552"/>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6086E14-FCE3-4A9B-9901-89C610DAFA3D}">
      <dsp:nvSpPr>
        <dsp:cNvPr id="0" name=""/>
        <dsp:cNvSpPr/>
      </dsp:nvSpPr>
      <dsp:spPr>
        <a:xfrm>
          <a:off x="0" y="552"/>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a:t>Kavramsal becerilerden bazıları aşağıdaki gibidir:</a:t>
          </a:r>
          <a:endParaRPr lang="en-US" sz="1300" kern="1200"/>
        </a:p>
      </dsp:txBody>
      <dsp:txXfrm>
        <a:off x="0" y="552"/>
        <a:ext cx="4038600" cy="452485"/>
      </dsp:txXfrm>
    </dsp:sp>
    <dsp:sp modelId="{3BEBBF26-3350-400F-9016-28FC02D4B7D6}">
      <dsp:nvSpPr>
        <dsp:cNvPr id="0" name=""/>
        <dsp:cNvSpPr/>
      </dsp:nvSpPr>
      <dsp:spPr>
        <a:xfrm>
          <a:off x="0" y="453038"/>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17E987C-F5E2-4C53-B740-A9842491CD82}">
      <dsp:nvSpPr>
        <dsp:cNvPr id="0" name=""/>
        <dsp:cNvSpPr/>
      </dsp:nvSpPr>
      <dsp:spPr>
        <a:xfrm>
          <a:off x="0" y="453038"/>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dirty="0"/>
            <a:t>- Hızlı ve isabetli karar verme</a:t>
          </a:r>
          <a:endParaRPr lang="en-US" sz="1300" kern="1200" dirty="0"/>
        </a:p>
      </dsp:txBody>
      <dsp:txXfrm>
        <a:off x="0" y="453038"/>
        <a:ext cx="4038600" cy="452485"/>
      </dsp:txXfrm>
    </dsp:sp>
    <dsp:sp modelId="{B07A5B94-CC56-4C3A-8C6F-041032F3B800}">
      <dsp:nvSpPr>
        <dsp:cNvPr id="0" name=""/>
        <dsp:cNvSpPr/>
      </dsp:nvSpPr>
      <dsp:spPr>
        <a:xfrm>
          <a:off x="0" y="905524"/>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6FDE33D-097F-43C3-B574-C0854EC11399}">
      <dsp:nvSpPr>
        <dsp:cNvPr id="0" name=""/>
        <dsp:cNvSpPr/>
      </dsp:nvSpPr>
      <dsp:spPr>
        <a:xfrm>
          <a:off x="0" y="905524"/>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dirty="0"/>
            <a:t>- Derin düşünebilme ve üç hamle sonrasını görebilme</a:t>
          </a:r>
          <a:endParaRPr lang="en-US" sz="1300" kern="1200" dirty="0"/>
        </a:p>
      </dsp:txBody>
      <dsp:txXfrm>
        <a:off x="0" y="905524"/>
        <a:ext cx="4038600" cy="452485"/>
      </dsp:txXfrm>
    </dsp:sp>
    <dsp:sp modelId="{E602FE9A-A202-4539-8C8F-3666A282B77E}">
      <dsp:nvSpPr>
        <dsp:cNvPr id="0" name=""/>
        <dsp:cNvSpPr/>
      </dsp:nvSpPr>
      <dsp:spPr>
        <a:xfrm>
          <a:off x="0" y="1358009"/>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D8176C2-C49A-480D-B681-CF167E88106F}">
      <dsp:nvSpPr>
        <dsp:cNvPr id="0" name=""/>
        <dsp:cNvSpPr/>
      </dsp:nvSpPr>
      <dsp:spPr>
        <a:xfrm>
          <a:off x="0" y="1358009"/>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a:t>- Plan yapabilme</a:t>
          </a:r>
          <a:endParaRPr lang="en-US" sz="1300" kern="1200"/>
        </a:p>
      </dsp:txBody>
      <dsp:txXfrm>
        <a:off x="0" y="1358009"/>
        <a:ext cx="4038600" cy="452485"/>
      </dsp:txXfrm>
    </dsp:sp>
    <dsp:sp modelId="{73B75DC2-3C01-416A-B82F-5F23682F595C}">
      <dsp:nvSpPr>
        <dsp:cNvPr id="0" name=""/>
        <dsp:cNvSpPr/>
      </dsp:nvSpPr>
      <dsp:spPr>
        <a:xfrm>
          <a:off x="0" y="1810495"/>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0B075BF-FF10-4E22-AE5A-9331D028E0F5}">
      <dsp:nvSpPr>
        <dsp:cNvPr id="0" name=""/>
        <dsp:cNvSpPr/>
      </dsp:nvSpPr>
      <dsp:spPr>
        <a:xfrm>
          <a:off x="0" y="1810495"/>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dirty="0"/>
            <a:t>- Kavram, terim üretebilme</a:t>
          </a:r>
          <a:endParaRPr lang="en-US" sz="1300" kern="1200" dirty="0"/>
        </a:p>
      </dsp:txBody>
      <dsp:txXfrm>
        <a:off x="0" y="1810495"/>
        <a:ext cx="4038600" cy="452485"/>
      </dsp:txXfrm>
    </dsp:sp>
    <dsp:sp modelId="{FC0EE8FC-B5EA-49C1-B55F-E473CC23127B}">
      <dsp:nvSpPr>
        <dsp:cNvPr id="0" name=""/>
        <dsp:cNvSpPr/>
      </dsp:nvSpPr>
      <dsp:spPr>
        <a:xfrm>
          <a:off x="0" y="2262981"/>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CE5339B-96F4-479F-8919-4C0F5A5A4852}">
      <dsp:nvSpPr>
        <dsp:cNvPr id="0" name=""/>
        <dsp:cNvSpPr/>
      </dsp:nvSpPr>
      <dsp:spPr>
        <a:xfrm>
          <a:off x="0" y="2262981"/>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a:t>- Karşılaştırma yapabilme,</a:t>
          </a:r>
          <a:endParaRPr lang="en-US" sz="1300" kern="1200"/>
        </a:p>
      </dsp:txBody>
      <dsp:txXfrm>
        <a:off x="0" y="2262981"/>
        <a:ext cx="4038600" cy="452485"/>
      </dsp:txXfrm>
    </dsp:sp>
    <dsp:sp modelId="{2D994B50-61AE-4C4F-AA63-AEEE8F713E2D}">
      <dsp:nvSpPr>
        <dsp:cNvPr id="0" name=""/>
        <dsp:cNvSpPr/>
      </dsp:nvSpPr>
      <dsp:spPr>
        <a:xfrm>
          <a:off x="0" y="2715467"/>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D4A91CB-DA17-4C43-A4C4-94229A9BA861}">
      <dsp:nvSpPr>
        <dsp:cNvPr id="0" name=""/>
        <dsp:cNvSpPr/>
      </dsp:nvSpPr>
      <dsp:spPr>
        <a:xfrm>
          <a:off x="0" y="2715467"/>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a:t>- Öncelikleri saptama</a:t>
          </a:r>
          <a:endParaRPr lang="en-US" sz="1300" kern="1200"/>
        </a:p>
      </dsp:txBody>
      <dsp:txXfrm>
        <a:off x="0" y="2715467"/>
        <a:ext cx="4038600" cy="452485"/>
      </dsp:txXfrm>
    </dsp:sp>
    <dsp:sp modelId="{397ABC93-23B8-4BAF-867E-3C807A4ED058}">
      <dsp:nvSpPr>
        <dsp:cNvPr id="0" name=""/>
        <dsp:cNvSpPr/>
      </dsp:nvSpPr>
      <dsp:spPr>
        <a:xfrm>
          <a:off x="0" y="3167953"/>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D567592-A1B2-4478-8D16-CD7BBD0D7C74}">
      <dsp:nvSpPr>
        <dsp:cNvPr id="0" name=""/>
        <dsp:cNvSpPr/>
      </dsp:nvSpPr>
      <dsp:spPr>
        <a:xfrm>
          <a:off x="0" y="3167953"/>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a:t>- Üç boyutlu görselleştirme</a:t>
          </a:r>
          <a:endParaRPr lang="en-US" sz="1300" kern="1200"/>
        </a:p>
      </dsp:txBody>
      <dsp:txXfrm>
        <a:off x="0" y="3167953"/>
        <a:ext cx="4038600" cy="452485"/>
      </dsp:txXfrm>
    </dsp:sp>
    <dsp:sp modelId="{CF927CE0-EC8F-4B41-9400-C7E785371254}">
      <dsp:nvSpPr>
        <dsp:cNvPr id="0" name=""/>
        <dsp:cNvSpPr/>
      </dsp:nvSpPr>
      <dsp:spPr>
        <a:xfrm>
          <a:off x="0" y="3620438"/>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802F7B7-11A1-49AA-918B-493740E7BE71}">
      <dsp:nvSpPr>
        <dsp:cNvPr id="0" name=""/>
        <dsp:cNvSpPr/>
      </dsp:nvSpPr>
      <dsp:spPr>
        <a:xfrm>
          <a:off x="0" y="3620438"/>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a:t>- Akıl yürütme,</a:t>
          </a:r>
          <a:endParaRPr lang="en-US" sz="1300" kern="1200"/>
        </a:p>
      </dsp:txBody>
      <dsp:txXfrm>
        <a:off x="0" y="3620438"/>
        <a:ext cx="4038600" cy="452485"/>
      </dsp:txXfrm>
    </dsp:sp>
    <dsp:sp modelId="{D71A470E-A0EC-47B6-8864-9FC931A5B42F}">
      <dsp:nvSpPr>
        <dsp:cNvPr id="0" name=""/>
        <dsp:cNvSpPr/>
      </dsp:nvSpPr>
      <dsp:spPr>
        <a:xfrm>
          <a:off x="0" y="4072924"/>
          <a:ext cx="4038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BAE9814-869A-42F8-8443-94312D1A6CAD}">
      <dsp:nvSpPr>
        <dsp:cNvPr id="0" name=""/>
        <dsp:cNvSpPr/>
      </dsp:nvSpPr>
      <dsp:spPr>
        <a:xfrm>
          <a:off x="0" y="4072924"/>
          <a:ext cx="4038600" cy="452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tr-TR" sz="1300" kern="1200" dirty="0"/>
            <a:t>- Neden-sonuç ilişkisi kurma</a:t>
          </a:r>
          <a:endParaRPr lang="en-US" sz="1300" kern="1200" dirty="0"/>
        </a:p>
      </dsp:txBody>
      <dsp:txXfrm>
        <a:off x="0" y="4072924"/>
        <a:ext cx="4038600" cy="4524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F9588-BE53-4342-B898-0F4481FC2A45}">
      <dsp:nvSpPr>
        <dsp:cNvPr id="0" name=""/>
        <dsp:cNvSpPr/>
      </dsp:nvSpPr>
      <dsp:spPr>
        <a:xfrm>
          <a:off x="0" y="552"/>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EEEAF6-A68F-41BA-B39A-213B365D855D}">
      <dsp:nvSpPr>
        <dsp:cNvPr id="0" name=""/>
        <dsp:cNvSpPr/>
      </dsp:nvSpPr>
      <dsp:spPr>
        <a:xfrm>
          <a:off x="391077" y="291436"/>
          <a:ext cx="711049" cy="711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00CE26-32CC-4BCB-986D-DE0BBB6AB8DA}">
      <dsp:nvSpPr>
        <dsp:cNvPr id="0" name=""/>
        <dsp:cNvSpPr/>
      </dsp:nvSpPr>
      <dsp:spPr>
        <a:xfrm>
          <a:off x="1493203" y="552"/>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Calibri" panose="020F0502020204030204" pitchFamily="34" charset="0"/>
              <a:ea typeface="Calibri" panose="020F0502020204030204" pitchFamily="34" charset="0"/>
              <a:cs typeface="Calibri" panose="020F0502020204030204" pitchFamily="34" charset="0"/>
            </a:rPr>
            <a:t>Amaçlar: Başarıya ulaşmak için açıkça belirlenmiş olmalı ve işlerin yürütülmesinde göz önünde bulundurulmalıdır.</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1493203" y="552"/>
        <a:ext cx="6736396" cy="1292816"/>
      </dsp:txXfrm>
    </dsp:sp>
    <dsp:sp modelId="{0EEA306A-9467-47A4-A973-61A173A91A20}">
      <dsp:nvSpPr>
        <dsp:cNvPr id="0" name=""/>
        <dsp:cNvSpPr/>
      </dsp:nvSpPr>
      <dsp:spPr>
        <a:xfrm>
          <a:off x="0" y="161657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C75F7F-EFE7-4F95-911B-BB165E225EBC}">
      <dsp:nvSpPr>
        <dsp:cNvPr id="0" name=""/>
        <dsp:cNvSpPr/>
      </dsp:nvSpPr>
      <dsp:spPr>
        <a:xfrm>
          <a:off x="391077" y="1907456"/>
          <a:ext cx="711049" cy="711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7651E2-0DA8-424E-BB94-42E9BD0693C3}">
      <dsp:nvSpPr>
        <dsp:cNvPr id="0" name=""/>
        <dsp:cNvSpPr/>
      </dsp:nvSpPr>
      <dsp:spPr>
        <a:xfrm>
          <a:off x="1493203" y="161657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Calibri" panose="020F0502020204030204" pitchFamily="34" charset="0"/>
              <a:ea typeface="Calibri" panose="020F0502020204030204" pitchFamily="34" charset="0"/>
              <a:cs typeface="Calibri" panose="020F0502020204030204" pitchFamily="34" charset="0"/>
            </a:rPr>
            <a:t>Politikalar: Hem üstlerin hem çalışanların davranış ve tutumlarını kolaylaştıran işletmenin resmi tutumudur.</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1493203" y="1616573"/>
        <a:ext cx="6736396" cy="1292816"/>
      </dsp:txXfrm>
    </dsp:sp>
    <dsp:sp modelId="{C1E6CAA7-ED2C-480F-9917-DD4DF7B3E81B}">
      <dsp:nvSpPr>
        <dsp:cNvPr id="0" name=""/>
        <dsp:cNvSpPr/>
      </dsp:nvSpPr>
      <dsp:spPr>
        <a:xfrm>
          <a:off x="0" y="323259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7E27D-42B5-479B-8CAD-F0EAA15125F5}">
      <dsp:nvSpPr>
        <dsp:cNvPr id="0" name=""/>
        <dsp:cNvSpPr/>
      </dsp:nvSpPr>
      <dsp:spPr>
        <a:xfrm>
          <a:off x="391077" y="3523477"/>
          <a:ext cx="711049" cy="7110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C617B4-52CA-4899-ADA7-B6E440FBE296}">
      <dsp:nvSpPr>
        <dsp:cNvPr id="0" name=""/>
        <dsp:cNvSpPr/>
      </dsp:nvSpPr>
      <dsp:spPr>
        <a:xfrm>
          <a:off x="1493203" y="323259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Calibri" panose="020F0502020204030204" pitchFamily="34" charset="0"/>
              <a:ea typeface="Calibri" panose="020F0502020204030204" pitchFamily="34" charset="0"/>
              <a:cs typeface="Calibri" panose="020F0502020204030204" pitchFamily="34" charset="0"/>
            </a:rPr>
            <a:t>Prosedürler (Usuller): Hedefe ulaşmada adım adım nasıl hareket edileceği, hangi işlerin görüleceğini belirtir.</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1493203" y="3232593"/>
        <a:ext cx="6736396" cy="12928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EF2D5-6C9F-4804-A540-F42E1B8D67E4}">
      <dsp:nvSpPr>
        <dsp:cNvPr id="0" name=""/>
        <dsp:cNvSpPr/>
      </dsp:nvSpPr>
      <dsp:spPr>
        <a:xfrm>
          <a:off x="0" y="1464"/>
          <a:ext cx="8229600" cy="623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5CC447-F8B0-4A8A-9EB0-D4CCA4C49A99}">
      <dsp:nvSpPr>
        <dsp:cNvPr id="0" name=""/>
        <dsp:cNvSpPr/>
      </dsp:nvSpPr>
      <dsp:spPr>
        <a:xfrm>
          <a:off x="188719" y="141834"/>
          <a:ext cx="343126" cy="3431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B34F65-B76B-4789-B69C-F37C3AA52CBF}">
      <dsp:nvSpPr>
        <dsp:cNvPr id="0" name=""/>
        <dsp:cNvSpPr/>
      </dsp:nvSpPr>
      <dsp:spPr>
        <a:xfrm>
          <a:off x="720566" y="1464"/>
          <a:ext cx="7509033" cy="62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026" tIns="66026" rIns="66026" bIns="66026" numCol="1" spcCol="1270" anchor="ctr" anchorCtr="0">
          <a:noAutofit/>
        </a:bodyPr>
        <a:lstStyle/>
        <a:p>
          <a:pPr marL="0" lvl="0" indent="0" algn="l" defTabSz="666750">
            <a:lnSpc>
              <a:spcPct val="90000"/>
            </a:lnSpc>
            <a:spcBef>
              <a:spcPct val="0"/>
            </a:spcBef>
            <a:spcAft>
              <a:spcPct val="35000"/>
            </a:spcAft>
            <a:buNone/>
          </a:pPr>
          <a:r>
            <a:rPr lang="tr-TR" sz="1500" kern="1200"/>
            <a:t>Politikalar, şirketi karar almaya yönlendiren şart ve koşullardır. Prosedürler insanları herhangi bir faaliyet için yönlendiren sıralı adımlardır.</a:t>
          </a:r>
          <a:endParaRPr lang="en-US" sz="1500" kern="1200"/>
        </a:p>
      </dsp:txBody>
      <dsp:txXfrm>
        <a:off x="720566" y="1464"/>
        <a:ext cx="7509033" cy="623866"/>
      </dsp:txXfrm>
    </dsp:sp>
    <dsp:sp modelId="{34DA6B8D-8158-4093-B371-805BC977CAB7}">
      <dsp:nvSpPr>
        <dsp:cNvPr id="0" name=""/>
        <dsp:cNvSpPr/>
      </dsp:nvSpPr>
      <dsp:spPr>
        <a:xfrm>
          <a:off x="0" y="781297"/>
          <a:ext cx="8229600" cy="623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B8F789-09C0-45F6-8F84-E535FD23499A}">
      <dsp:nvSpPr>
        <dsp:cNvPr id="0" name=""/>
        <dsp:cNvSpPr/>
      </dsp:nvSpPr>
      <dsp:spPr>
        <a:xfrm>
          <a:off x="188719" y="921667"/>
          <a:ext cx="343126" cy="3431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A54872-1351-4947-8169-D3D45F3E137E}">
      <dsp:nvSpPr>
        <dsp:cNvPr id="0" name=""/>
        <dsp:cNvSpPr/>
      </dsp:nvSpPr>
      <dsp:spPr>
        <a:xfrm>
          <a:off x="720566" y="781297"/>
          <a:ext cx="7509033" cy="62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026" tIns="66026" rIns="66026" bIns="66026" numCol="1" spcCol="1270" anchor="ctr" anchorCtr="0">
          <a:noAutofit/>
        </a:bodyPr>
        <a:lstStyle/>
        <a:p>
          <a:pPr marL="0" lvl="0" indent="0" algn="l" defTabSz="666750">
            <a:lnSpc>
              <a:spcPct val="90000"/>
            </a:lnSpc>
            <a:spcBef>
              <a:spcPct val="0"/>
            </a:spcBef>
            <a:spcAft>
              <a:spcPct val="35000"/>
            </a:spcAft>
            <a:buNone/>
          </a:pPr>
          <a:r>
            <a:rPr lang="tr-TR" sz="1500" kern="1200"/>
            <a:t>Politikalar, olağandışı ve alışılmadık bir duruma izin verdiği için zor ve hızlı kurallar değildir. Tersine, Prosedürler, serilerde takip edilmesi gereken, doğası gereği katıdır.</a:t>
          </a:r>
          <a:endParaRPr lang="en-US" sz="1500" kern="1200"/>
        </a:p>
      </dsp:txBody>
      <dsp:txXfrm>
        <a:off x="720566" y="781297"/>
        <a:ext cx="7509033" cy="623866"/>
      </dsp:txXfrm>
    </dsp:sp>
    <dsp:sp modelId="{45010AEE-A63F-404B-AA23-7AC2AF9BFDF7}">
      <dsp:nvSpPr>
        <dsp:cNvPr id="0" name=""/>
        <dsp:cNvSpPr/>
      </dsp:nvSpPr>
      <dsp:spPr>
        <a:xfrm>
          <a:off x="0" y="1561131"/>
          <a:ext cx="8229600" cy="623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6571E9-2A81-49ED-ACE4-FBBD711AAB7B}">
      <dsp:nvSpPr>
        <dsp:cNvPr id="0" name=""/>
        <dsp:cNvSpPr/>
      </dsp:nvSpPr>
      <dsp:spPr>
        <a:xfrm>
          <a:off x="188719" y="1701501"/>
          <a:ext cx="343126" cy="3431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321CC-6FB8-45F4-A01C-0FC54DA29612}">
      <dsp:nvSpPr>
        <dsp:cNvPr id="0" name=""/>
        <dsp:cNvSpPr/>
      </dsp:nvSpPr>
      <dsp:spPr>
        <a:xfrm>
          <a:off x="720566" y="1561131"/>
          <a:ext cx="7509033" cy="62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026" tIns="66026" rIns="66026" bIns="66026" numCol="1" spcCol="1270" anchor="ctr" anchorCtr="0">
          <a:noAutofit/>
        </a:bodyPr>
        <a:lstStyle/>
        <a:p>
          <a:pPr marL="0" lvl="0" indent="0" algn="l" defTabSz="666750">
            <a:lnSpc>
              <a:spcPct val="90000"/>
            </a:lnSpc>
            <a:spcBef>
              <a:spcPct val="0"/>
            </a:spcBef>
            <a:spcAft>
              <a:spcPct val="35000"/>
            </a:spcAft>
            <a:buNone/>
          </a:pPr>
          <a:r>
            <a:rPr lang="tr-TR" sz="1500" kern="1200"/>
            <a:t>Politikalar kuruluşun nihai misyonunu yansıtır. Prosedürlerin aksine, politikaların pratik uygulamasını göstermek için yapılır.</a:t>
          </a:r>
          <a:endParaRPr lang="en-US" sz="1500" kern="1200"/>
        </a:p>
      </dsp:txBody>
      <dsp:txXfrm>
        <a:off x="720566" y="1561131"/>
        <a:ext cx="7509033" cy="623866"/>
      </dsp:txXfrm>
    </dsp:sp>
    <dsp:sp modelId="{2A7EE5C7-04C6-47FA-869B-B4777E265CCD}">
      <dsp:nvSpPr>
        <dsp:cNvPr id="0" name=""/>
        <dsp:cNvSpPr/>
      </dsp:nvSpPr>
      <dsp:spPr>
        <a:xfrm>
          <a:off x="0" y="2340964"/>
          <a:ext cx="8229600" cy="623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DC2774-DFA2-43A0-A348-4FBA00B3B12C}">
      <dsp:nvSpPr>
        <dsp:cNvPr id="0" name=""/>
        <dsp:cNvSpPr/>
      </dsp:nvSpPr>
      <dsp:spPr>
        <a:xfrm>
          <a:off x="188719" y="2481334"/>
          <a:ext cx="343126" cy="3431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4D1A70-3E0D-490D-9233-6F3ABFAA9627}">
      <dsp:nvSpPr>
        <dsp:cNvPr id="0" name=""/>
        <dsp:cNvSpPr/>
      </dsp:nvSpPr>
      <dsp:spPr>
        <a:xfrm>
          <a:off x="720566" y="2340964"/>
          <a:ext cx="7509033" cy="62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026" tIns="66026" rIns="66026" bIns="66026" numCol="1" spcCol="1270" anchor="ctr" anchorCtr="0">
          <a:noAutofit/>
        </a:bodyPr>
        <a:lstStyle/>
        <a:p>
          <a:pPr marL="0" lvl="0" indent="0" algn="l" defTabSz="666750">
            <a:lnSpc>
              <a:spcPct val="90000"/>
            </a:lnSpc>
            <a:spcBef>
              <a:spcPct val="0"/>
            </a:spcBef>
            <a:spcAft>
              <a:spcPct val="35000"/>
            </a:spcAft>
            <a:buNone/>
          </a:pPr>
          <a:r>
            <a:rPr lang="tr-TR" sz="1500" kern="1200"/>
            <a:t>Stratejileri desteklemek için politikalar yapılırken, Prosedürler programların uygulanmasında yardımcı olmaktadır.</a:t>
          </a:r>
          <a:endParaRPr lang="en-US" sz="1500" kern="1200"/>
        </a:p>
      </dsp:txBody>
      <dsp:txXfrm>
        <a:off x="720566" y="2340964"/>
        <a:ext cx="7509033" cy="623866"/>
      </dsp:txXfrm>
    </dsp:sp>
    <dsp:sp modelId="{B414DFA0-EA8A-4DE9-87DC-53C576992C80}">
      <dsp:nvSpPr>
        <dsp:cNvPr id="0" name=""/>
        <dsp:cNvSpPr/>
      </dsp:nvSpPr>
      <dsp:spPr>
        <a:xfrm>
          <a:off x="0" y="3120798"/>
          <a:ext cx="8229600" cy="623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6E9F76-36F2-4A11-AC03-D5A014B9845E}">
      <dsp:nvSpPr>
        <dsp:cNvPr id="0" name=""/>
        <dsp:cNvSpPr/>
      </dsp:nvSpPr>
      <dsp:spPr>
        <a:xfrm>
          <a:off x="188719" y="3261168"/>
          <a:ext cx="343126" cy="34312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1C326F-B087-43CA-8F7A-F6650E3554B3}">
      <dsp:nvSpPr>
        <dsp:cNvPr id="0" name=""/>
        <dsp:cNvSpPr/>
      </dsp:nvSpPr>
      <dsp:spPr>
        <a:xfrm>
          <a:off x="720566" y="3120798"/>
          <a:ext cx="7509033" cy="62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026" tIns="66026" rIns="66026" bIns="66026" numCol="1" spcCol="1270" anchor="ctr" anchorCtr="0">
          <a:noAutofit/>
        </a:bodyPr>
        <a:lstStyle/>
        <a:p>
          <a:pPr marL="0" lvl="0" indent="0" algn="l" defTabSz="666750">
            <a:lnSpc>
              <a:spcPct val="90000"/>
            </a:lnSpc>
            <a:spcBef>
              <a:spcPct val="0"/>
            </a:spcBef>
            <a:spcAft>
              <a:spcPct val="35000"/>
            </a:spcAft>
            <a:buNone/>
          </a:pPr>
          <a:r>
            <a:rPr lang="tr-TR" sz="1500" kern="1200"/>
            <a:t>Politikalar karar odaklı, ancak prosedürler eylem odaklı.</a:t>
          </a:r>
          <a:endParaRPr lang="en-US" sz="1500" kern="1200"/>
        </a:p>
      </dsp:txBody>
      <dsp:txXfrm>
        <a:off x="720566" y="3120798"/>
        <a:ext cx="7509033" cy="623866"/>
      </dsp:txXfrm>
    </dsp:sp>
    <dsp:sp modelId="{96B59A5A-2A6E-4AF9-9196-14661233EA51}">
      <dsp:nvSpPr>
        <dsp:cNvPr id="0" name=""/>
        <dsp:cNvSpPr/>
      </dsp:nvSpPr>
      <dsp:spPr>
        <a:xfrm>
          <a:off x="0" y="3900632"/>
          <a:ext cx="8229600" cy="623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128D2A-8429-47D9-A3AC-12872EE2818E}">
      <dsp:nvSpPr>
        <dsp:cNvPr id="0" name=""/>
        <dsp:cNvSpPr/>
      </dsp:nvSpPr>
      <dsp:spPr>
        <a:xfrm>
          <a:off x="188719" y="4041002"/>
          <a:ext cx="343126" cy="34312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404653-A8D2-43CE-B154-99E29AFCC6C1}">
      <dsp:nvSpPr>
        <dsp:cNvPr id="0" name=""/>
        <dsp:cNvSpPr/>
      </dsp:nvSpPr>
      <dsp:spPr>
        <a:xfrm>
          <a:off x="720566" y="3900632"/>
          <a:ext cx="7509033" cy="62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026" tIns="66026" rIns="66026" bIns="66026" numCol="1" spcCol="1270" anchor="ctr" anchorCtr="0">
          <a:noAutofit/>
        </a:bodyPr>
        <a:lstStyle/>
        <a:p>
          <a:pPr marL="0" lvl="0" indent="0" algn="l" defTabSz="666750">
            <a:lnSpc>
              <a:spcPct val="90000"/>
            </a:lnSpc>
            <a:spcBef>
              <a:spcPct val="0"/>
            </a:spcBef>
            <a:spcAft>
              <a:spcPct val="35000"/>
            </a:spcAft>
            <a:buNone/>
          </a:pPr>
          <a:r>
            <a:rPr lang="tr-TR" sz="1500" kern="1200"/>
            <a:t>Politikaların, etkilenen insanlar tarafından iyice kabul edilmesi gerekir. Öte yandan, prosedürde metodik bir süreç bulunmalıdır.</a:t>
          </a:r>
          <a:endParaRPr lang="en-US" sz="1500" kern="1200"/>
        </a:p>
      </dsp:txBody>
      <dsp:txXfrm>
        <a:off x="720566" y="3900632"/>
        <a:ext cx="7509033" cy="6238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BFB58-D5A4-4FC8-A23F-AFE44CC0D9CF}">
      <dsp:nvSpPr>
        <dsp:cNvPr id="0" name=""/>
        <dsp:cNvSpPr/>
      </dsp:nvSpPr>
      <dsp:spPr>
        <a:xfrm>
          <a:off x="0" y="735468"/>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8E4C0-D296-4F21-B571-942C30D98704}">
      <dsp:nvSpPr>
        <dsp:cNvPr id="0" name=""/>
        <dsp:cNvSpPr/>
      </dsp:nvSpPr>
      <dsp:spPr>
        <a:xfrm>
          <a:off x="410731" y="1040971"/>
          <a:ext cx="746783" cy="7467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724BEC-8C41-47AA-8CB5-14EEBB243485}">
      <dsp:nvSpPr>
        <dsp:cNvPr id="0" name=""/>
        <dsp:cNvSpPr/>
      </dsp:nvSpPr>
      <dsp:spPr>
        <a:xfrm>
          <a:off x="1568246" y="735468"/>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711200">
            <a:lnSpc>
              <a:spcPct val="90000"/>
            </a:lnSpc>
            <a:spcBef>
              <a:spcPct val="0"/>
            </a:spcBef>
            <a:spcAft>
              <a:spcPct val="35000"/>
            </a:spcAft>
            <a:buNone/>
          </a:pPr>
          <a:r>
            <a:rPr lang="tr-TR" sz="1600" kern="1200"/>
            <a:t>Matris organizasyon: Bu sisteme kimi kaynaklarda proje yönetimi de denmektedir. Ancak, proje yapıları geçici yapılardır, bunun devamlı bir yapı haline dönüştürülmesi ise matris yapıdır. Matris yapı genellikle işletmenin çevresi çok değişken ve işletme bu değişken çevreye kolaylıkla uyum sağlaması gerekiyorsa yararlı olur. </a:t>
          </a:r>
          <a:endParaRPr lang="en-US" sz="1600" kern="1200"/>
        </a:p>
      </dsp:txBody>
      <dsp:txXfrm>
        <a:off x="1568246" y="735468"/>
        <a:ext cx="6661353" cy="1357788"/>
      </dsp:txXfrm>
    </dsp:sp>
    <dsp:sp modelId="{2D7CDFB8-6868-4F89-952D-BCB91E40E340}">
      <dsp:nvSpPr>
        <dsp:cNvPr id="0" name=""/>
        <dsp:cNvSpPr/>
      </dsp:nvSpPr>
      <dsp:spPr>
        <a:xfrm>
          <a:off x="0" y="2432705"/>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1C5C8F-8E5F-4062-B9E1-F5312526E04E}">
      <dsp:nvSpPr>
        <dsp:cNvPr id="0" name=""/>
        <dsp:cNvSpPr/>
      </dsp:nvSpPr>
      <dsp:spPr>
        <a:xfrm>
          <a:off x="410731" y="2738207"/>
          <a:ext cx="746783" cy="7467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96AA7C-0C50-4577-9E09-97823DFFC614}">
      <dsp:nvSpPr>
        <dsp:cNvPr id="0" name=""/>
        <dsp:cNvSpPr/>
      </dsp:nvSpPr>
      <dsp:spPr>
        <a:xfrm>
          <a:off x="1568246" y="2432705"/>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711200">
            <a:lnSpc>
              <a:spcPct val="90000"/>
            </a:lnSpc>
            <a:spcBef>
              <a:spcPct val="0"/>
            </a:spcBef>
            <a:spcAft>
              <a:spcPct val="35000"/>
            </a:spcAft>
            <a:buNone/>
          </a:pPr>
          <a:r>
            <a:rPr lang="tr-TR" sz="1600" kern="1200"/>
            <a:t>Bu organizasyonun sakıncaları: Astların performans değerlendirmesinde sorunlar çıkabilmekte, iletişim kopuklukları, çatışma ve anlaşmazlıklar yaşanabilmektedir.</a:t>
          </a:r>
          <a:endParaRPr lang="en-US" sz="1600" kern="1200"/>
        </a:p>
      </dsp:txBody>
      <dsp:txXfrm>
        <a:off x="1568246" y="2432705"/>
        <a:ext cx="6661353" cy="13577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6E23A-3A81-4393-AEA3-3ED0A3309BD4}">
      <dsp:nvSpPr>
        <dsp:cNvPr id="0" name=""/>
        <dsp:cNvSpPr/>
      </dsp:nvSpPr>
      <dsp:spPr>
        <a:xfrm>
          <a:off x="1004" y="957341"/>
          <a:ext cx="3526110" cy="223908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9B3D725-BA7C-447C-9B58-B09D7130BE4C}">
      <dsp:nvSpPr>
        <dsp:cNvPr id="0" name=""/>
        <dsp:cNvSpPr/>
      </dsp:nvSpPr>
      <dsp:spPr>
        <a:xfrm>
          <a:off x="392794" y="1329541"/>
          <a:ext cx="3526110" cy="223908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Yetki ve Yetki Devri: Yetki; başkalarına iş gördürme, belirli faaliyetleri yaptırma hakkıdır. Yetki devri(göçerilmesi) yöneticinin iş gördürme, belirli faaliyetleri başkalarına yaptırma hakkı konusunda başkalarını yetkili kılmasıdır. Ancak son sorumluluk yöneticidedir.</a:t>
          </a:r>
          <a:endParaRPr lang="en-US" sz="1600" kern="1200"/>
        </a:p>
      </dsp:txBody>
      <dsp:txXfrm>
        <a:off x="458374" y="1395121"/>
        <a:ext cx="3394950" cy="2107920"/>
      </dsp:txXfrm>
    </dsp:sp>
    <dsp:sp modelId="{A287BBA6-BA98-4AF2-986D-4F841F6BE556}">
      <dsp:nvSpPr>
        <dsp:cNvPr id="0" name=""/>
        <dsp:cNvSpPr/>
      </dsp:nvSpPr>
      <dsp:spPr>
        <a:xfrm>
          <a:off x="4310695" y="957341"/>
          <a:ext cx="3526110" cy="223908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2063728-120D-41FD-B53A-010A1B7B5AB7}">
      <dsp:nvSpPr>
        <dsp:cNvPr id="0" name=""/>
        <dsp:cNvSpPr/>
      </dsp:nvSpPr>
      <dsp:spPr>
        <a:xfrm>
          <a:off x="4702485" y="1329541"/>
          <a:ext cx="3526110" cy="223908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t>Komuta ve Kurmay Yetkileri: Komuta (hat) yetki, ast ile üst arasındaki hiyerarşiyi gösteren yetkidir. Kurmay yetkisinin (danışmanlık, müşavirlik) destekleme, yöneticiye yardımcı olma işlevi vardır. </a:t>
          </a:r>
          <a:endParaRPr lang="en-US" sz="1600" kern="1200"/>
        </a:p>
      </dsp:txBody>
      <dsp:txXfrm>
        <a:off x="4768065" y="1395121"/>
        <a:ext cx="3394950" cy="21079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DD623-A20F-4793-AFB3-E0DB77D7D38B}">
      <dsp:nvSpPr>
        <dsp:cNvPr id="0" name=""/>
        <dsp:cNvSpPr/>
      </dsp:nvSpPr>
      <dsp:spPr>
        <a:xfrm>
          <a:off x="0" y="735468"/>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94D302-7395-429B-AF2F-BF6AD9221682}">
      <dsp:nvSpPr>
        <dsp:cNvPr id="0" name=""/>
        <dsp:cNvSpPr/>
      </dsp:nvSpPr>
      <dsp:spPr>
        <a:xfrm>
          <a:off x="410731" y="1040971"/>
          <a:ext cx="746783" cy="7467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E928E1-93A7-49BC-9DA4-CFD38E182BB6}">
      <dsp:nvSpPr>
        <dsp:cNvPr id="0" name=""/>
        <dsp:cNvSpPr/>
      </dsp:nvSpPr>
      <dsp:spPr>
        <a:xfrm>
          <a:off x="1568246" y="735468"/>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889000">
            <a:lnSpc>
              <a:spcPct val="90000"/>
            </a:lnSpc>
            <a:spcBef>
              <a:spcPct val="0"/>
            </a:spcBef>
            <a:spcAft>
              <a:spcPct val="35000"/>
            </a:spcAft>
            <a:buNone/>
          </a:pPr>
          <a:r>
            <a:rPr lang="tr-TR" sz="2000" kern="1200"/>
            <a:t>Yöneltme, planlar yapılıp organizasyon yapısı oluşturularak işlerin gereğine göre kişiler görevlendirildikten sonra, bu organizasyonun ortak amaç doğrultusunda harekete geçirilmesi demektir. </a:t>
          </a:r>
          <a:endParaRPr lang="en-US" sz="2000" kern="1200"/>
        </a:p>
      </dsp:txBody>
      <dsp:txXfrm>
        <a:off x="1568246" y="735468"/>
        <a:ext cx="6661353" cy="1357788"/>
      </dsp:txXfrm>
    </dsp:sp>
    <dsp:sp modelId="{211087A9-0F6A-4B48-A562-B45334641672}">
      <dsp:nvSpPr>
        <dsp:cNvPr id="0" name=""/>
        <dsp:cNvSpPr/>
      </dsp:nvSpPr>
      <dsp:spPr>
        <a:xfrm>
          <a:off x="0" y="2432705"/>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54223-93BF-4D75-BDAE-35927F342BD0}">
      <dsp:nvSpPr>
        <dsp:cNvPr id="0" name=""/>
        <dsp:cNvSpPr/>
      </dsp:nvSpPr>
      <dsp:spPr>
        <a:xfrm>
          <a:off x="410731" y="2738207"/>
          <a:ext cx="746783" cy="7467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CD70B5-D771-42C6-B9BF-A8E1C1EFD4A5}">
      <dsp:nvSpPr>
        <dsp:cNvPr id="0" name=""/>
        <dsp:cNvSpPr/>
      </dsp:nvSpPr>
      <dsp:spPr>
        <a:xfrm>
          <a:off x="1568246" y="2432705"/>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889000">
            <a:lnSpc>
              <a:spcPct val="90000"/>
            </a:lnSpc>
            <a:spcBef>
              <a:spcPct val="0"/>
            </a:spcBef>
            <a:spcAft>
              <a:spcPct val="35000"/>
            </a:spcAft>
            <a:buNone/>
          </a:pPr>
          <a:r>
            <a:rPr lang="tr-TR" sz="2000" kern="1200"/>
            <a:t>Yöneticinin astlarının faaliyetlerini yönlendirmesi ve onlara ne yapmaları gerektiğini bildirmesiyle ilgili bir yönetsel süreçtir.</a:t>
          </a:r>
          <a:endParaRPr lang="en-US" sz="2000" kern="1200"/>
        </a:p>
      </dsp:txBody>
      <dsp:txXfrm>
        <a:off x="1568246" y="2432705"/>
        <a:ext cx="6661353" cy="13577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4EDF4-D2A0-47C0-A55C-2E703283C6F9}">
      <dsp:nvSpPr>
        <dsp:cNvPr id="0" name=""/>
        <dsp:cNvSpPr/>
      </dsp:nvSpPr>
      <dsp:spPr>
        <a:xfrm>
          <a:off x="0" y="1878"/>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22556D-3214-464C-908B-55689D61E250}">
      <dsp:nvSpPr>
        <dsp:cNvPr id="0" name=""/>
        <dsp:cNvSpPr/>
      </dsp:nvSpPr>
      <dsp:spPr>
        <a:xfrm>
          <a:off x="287993" y="216088"/>
          <a:ext cx="523623" cy="5236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ACE7D2-EB7D-4928-89EB-5F16CBA45F91}">
      <dsp:nvSpPr>
        <dsp:cNvPr id="0" name=""/>
        <dsp:cNvSpPr/>
      </dsp:nvSpPr>
      <dsp:spPr>
        <a:xfrm>
          <a:off x="1099610" y="1878"/>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tr-TR" sz="2200" kern="1200"/>
            <a:t>1.Açık-seçik ve tam olarak astların yeteneklerine göre, onlara  yapabilecekleri emir ve talimatlar verme.</a:t>
          </a:r>
          <a:endParaRPr lang="en-US" sz="2200" kern="1200"/>
        </a:p>
      </dsp:txBody>
      <dsp:txXfrm>
        <a:off x="1099610" y="1878"/>
        <a:ext cx="7129989" cy="952043"/>
      </dsp:txXfrm>
    </dsp:sp>
    <dsp:sp modelId="{EC0F5B7D-F11B-4C39-99FF-F2671F7F2605}">
      <dsp:nvSpPr>
        <dsp:cNvPr id="0" name=""/>
        <dsp:cNvSpPr/>
      </dsp:nvSpPr>
      <dsp:spPr>
        <a:xfrm>
          <a:off x="0" y="1191932"/>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6C2216-77AC-4850-909E-FF991C3C55F8}">
      <dsp:nvSpPr>
        <dsp:cNvPr id="0" name=""/>
        <dsp:cNvSpPr/>
      </dsp:nvSpPr>
      <dsp:spPr>
        <a:xfrm>
          <a:off x="287993" y="1406142"/>
          <a:ext cx="523623" cy="5236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1878F1-BC18-4DE5-B2C5-8E1AE8087995}">
      <dsp:nvSpPr>
        <dsp:cNvPr id="0" name=""/>
        <dsp:cNvSpPr/>
      </dsp:nvSpPr>
      <dsp:spPr>
        <a:xfrm>
          <a:off x="1099610" y="1191932"/>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tr-TR" sz="2200" kern="1200"/>
            <a:t>2.Astların görevleri sürdürürken ihtiyaç duyabilecekleri eğitimler verme.</a:t>
          </a:r>
          <a:endParaRPr lang="en-US" sz="2200" kern="1200"/>
        </a:p>
      </dsp:txBody>
      <dsp:txXfrm>
        <a:off x="1099610" y="1191932"/>
        <a:ext cx="7129989" cy="952043"/>
      </dsp:txXfrm>
    </dsp:sp>
    <dsp:sp modelId="{C3C8F7F8-3973-45C0-9B27-383B8E340774}">
      <dsp:nvSpPr>
        <dsp:cNvPr id="0" name=""/>
        <dsp:cNvSpPr/>
      </dsp:nvSpPr>
      <dsp:spPr>
        <a:xfrm>
          <a:off x="0" y="2381986"/>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C65715-92B2-4B4F-AAA8-15DFB8BEBC5B}">
      <dsp:nvSpPr>
        <dsp:cNvPr id="0" name=""/>
        <dsp:cNvSpPr/>
      </dsp:nvSpPr>
      <dsp:spPr>
        <a:xfrm>
          <a:off x="287993" y="2596196"/>
          <a:ext cx="523623" cy="5236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7B594D-78A6-4A19-91E0-0DC7F2E35E27}">
      <dsp:nvSpPr>
        <dsp:cNvPr id="0" name=""/>
        <dsp:cNvSpPr/>
      </dsp:nvSpPr>
      <dsp:spPr>
        <a:xfrm>
          <a:off x="1099610" y="2381986"/>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tr-TR" sz="2200" kern="1200"/>
            <a:t>3.Yöneticilerin beklentilerini karşılama yolunda, işçilerin motivasyonu ile gerekli şekilde ilgilenme.</a:t>
          </a:r>
          <a:endParaRPr lang="en-US" sz="2200" kern="1200"/>
        </a:p>
      </dsp:txBody>
      <dsp:txXfrm>
        <a:off x="1099610" y="2381986"/>
        <a:ext cx="7129989" cy="952043"/>
      </dsp:txXfrm>
    </dsp:sp>
    <dsp:sp modelId="{0B7802B4-8746-45B0-967B-C7BEA72F86A6}">
      <dsp:nvSpPr>
        <dsp:cNvPr id="0" name=""/>
        <dsp:cNvSpPr/>
      </dsp:nvSpPr>
      <dsp:spPr>
        <a:xfrm>
          <a:off x="0" y="3572041"/>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44E3D3-9CE0-45CB-A1EC-41DCE6898943}">
      <dsp:nvSpPr>
        <dsp:cNvPr id="0" name=""/>
        <dsp:cNvSpPr/>
      </dsp:nvSpPr>
      <dsp:spPr>
        <a:xfrm>
          <a:off x="287993" y="3786250"/>
          <a:ext cx="523623" cy="5236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88A583-BB9B-4507-B49A-FF859441305E}">
      <dsp:nvSpPr>
        <dsp:cNvPr id="0" name=""/>
        <dsp:cNvSpPr/>
      </dsp:nvSpPr>
      <dsp:spPr>
        <a:xfrm>
          <a:off x="1099610" y="3572041"/>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tr-TR" sz="2200" kern="1200"/>
            <a:t>4.Çalışmada disiplin sağlama ve iyi çalışanları ödüllendirme.</a:t>
          </a:r>
          <a:endParaRPr lang="en-US" sz="2200" kern="1200"/>
        </a:p>
      </dsp:txBody>
      <dsp:txXfrm>
        <a:off x="1099610" y="3572041"/>
        <a:ext cx="7129989" cy="9520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2E0AE-5C20-4F87-B5CE-1D437374846A}">
      <dsp:nvSpPr>
        <dsp:cNvPr id="0" name=""/>
        <dsp:cNvSpPr/>
      </dsp:nvSpPr>
      <dsp:spPr>
        <a:xfrm>
          <a:off x="0" y="735468"/>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A5F76-89D1-4D07-B7E1-9A97203FECB9}">
      <dsp:nvSpPr>
        <dsp:cNvPr id="0" name=""/>
        <dsp:cNvSpPr/>
      </dsp:nvSpPr>
      <dsp:spPr>
        <a:xfrm>
          <a:off x="410731" y="1040971"/>
          <a:ext cx="746783" cy="7467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2B4C0F-6E96-4069-ABDF-496F3A16F0E7}">
      <dsp:nvSpPr>
        <dsp:cNvPr id="0" name=""/>
        <dsp:cNvSpPr/>
      </dsp:nvSpPr>
      <dsp:spPr>
        <a:xfrm>
          <a:off x="1568246" y="735468"/>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711200">
            <a:lnSpc>
              <a:spcPct val="90000"/>
            </a:lnSpc>
            <a:spcBef>
              <a:spcPct val="0"/>
            </a:spcBef>
            <a:spcAft>
              <a:spcPct val="35000"/>
            </a:spcAft>
            <a:buNone/>
          </a:pPr>
          <a:r>
            <a:rPr lang="tr-TR" sz="1600" kern="1200"/>
            <a:t>Bu teoriyi benimseyen yöneticiler, personellerinin hangi ihtiyaçlarını tatmin etmek istediklerini anlayabilmeli ve bu tatmini sağlayacak ortamı oluşturabilmelidirler.</a:t>
          </a:r>
          <a:endParaRPr lang="en-US" sz="1600" kern="1200"/>
        </a:p>
      </dsp:txBody>
      <dsp:txXfrm>
        <a:off x="1568246" y="735468"/>
        <a:ext cx="6661353" cy="1357788"/>
      </dsp:txXfrm>
    </dsp:sp>
    <dsp:sp modelId="{C2CE3EF0-5E11-4940-8D05-D6766881DF67}">
      <dsp:nvSpPr>
        <dsp:cNvPr id="0" name=""/>
        <dsp:cNvSpPr/>
      </dsp:nvSpPr>
      <dsp:spPr>
        <a:xfrm>
          <a:off x="0" y="2432705"/>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4CE010-43FB-48C5-AFDE-8527FDE8980B}">
      <dsp:nvSpPr>
        <dsp:cNvPr id="0" name=""/>
        <dsp:cNvSpPr/>
      </dsp:nvSpPr>
      <dsp:spPr>
        <a:xfrm>
          <a:off x="410731" y="2738207"/>
          <a:ext cx="746783" cy="7467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46353C-C015-44E6-9174-9878E9A8D807}">
      <dsp:nvSpPr>
        <dsp:cNvPr id="0" name=""/>
        <dsp:cNvSpPr/>
      </dsp:nvSpPr>
      <dsp:spPr>
        <a:xfrm>
          <a:off x="1568246" y="2432705"/>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711200">
            <a:lnSpc>
              <a:spcPct val="90000"/>
            </a:lnSpc>
            <a:spcBef>
              <a:spcPct val="0"/>
            </a:spcBef>
            <a:spcAft>
              <a:spcPct val="35000"/>
            </a:spcAft>
            <a:buNone/>
          </a:pPr>
          <a:r>
            <a:rPr lang="tr-TR" sz="1600" kern="1200"/>
            <a:t>Sonuç olarak, herkesin aynı zamanda ve aynı sıradaki ihtiyaçları tarafından motive edildikleri söylenemez. İnsanlar, çeşitli basamaklardaki ihtiyaçları tarafından motive edilebilirler. Bunun sebebi; ihtiyaçların kesin sınırlarla birbirlerinden ayrılamamaları yani ortak alanlarının olmasıdır.</a:t>
          </a:r>
          <a:endParaRPr lang="en-US" sz="1600" kern="1200"/>
        </a:p>
      </dsp:txBody>
      <dsp:txXfrm>
        <a:off x="1568246" y="2432705"/>
        <a:ext cx="6661353" cy="13577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5A73A-5626-433E-AE09-99BBC0CF3B5D}">
      <dsp:nvSpPr>
        <dsp:cNvPr id="0" name=""/>
        <dsp:cNvSpPr/>
      </dsp:nvSpPr>
      <dsp:spPr>
        <a:xfrm>
          <a:off x="0" y="1878"/>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055358-872F-45DB-8758-4C87BC9CAD30}">
      <dsp:nvSpPr>
        <dsp:cNvPr id="0" name=""/>
        <dsp:cNvSpPr/>
      </dsp:nvSpPr>
      <dsp:spPr>
        <a:xfrm>
          <a:off x="287993" y="216088"/>
          <a:ext cx="523623" cy="5236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F84B9F-D519-4FC2-AE45-D6E784F9C2E9}">
      <dsp:nvSpPr>
        <dsp:cNvPr id="0" name=""/>
        <dsp:cNvSpPr/>
      </dsp:nvSpPr>
      <dsp:spPr>
        <a:xfrm>
          <a:off x="1099610" y="1878"/>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44550">
            <a:lnSpc>
              <a:spcPct val="90000"/>
            </a:lnSpc>
            <a:spcBef>
              <a:spcPct val="0"/>
            </a:spcBef>
            <a:spcAft>
              <a:spcPct val="35000"/>
            </a:spcAft>
            <a:buNone/>
          </a:pPr>
          <a:r>
            <a:rPr lang="tr-TR" sz="1900" kern="1200"/>
            <a:t>Örgütsel  politika  ve  kararların  örgüt  üyelerine  duyurulması  ve  anlatılması, örgütte dedikodu ve söylentilerin önünü keserek üye ve örgüt bütünleşmesi sağlanmaktadır. </a:t>
          </a:r>
          <a:endParaRPr lang="en-US" sz="1900" kern="1200"/>
        </a:p>
      </dsp:txBody>
      <dsp:txXfrm>
        <a:off x="1099610" y="1878"/>
        <a:ext cx="7129989" cy="952043"/>
      </dsp:txXfrm>
    </dsp:sp>
    <dsp:sp modelId="{A9186C82-E9F2-4B25-A932-62A5204AA44F}">
      <dsp:nvSpPr>
        <dsp:cNvPr id="0" name=""/>
        <dsp:cNvSpPr/>
      </dsp:nvSpPr>
      <dsp:spPr>
        <a:xfrm>
          <a:off x="0" y="1191932"/>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5F899E-23B8-419C-9E6E-C4C66C2391A8}">
      <dsp:nvSpPr>
        <dsp:cNvPr id="0" name=""/>
        <dsp:cNvSpPr/>
      </dsp:nvSpPr>
      <dsp:spPr>
        <a:xfrm>
          <a:off x="287993" y="1406142"/>
          <a:ext cx="523623" cy="5236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1820F9-6E70-4097-87E7-04DC65BE5C1B}">
      <dsp:nvSpPr>
        <dsp:cNvPr id="0" name=""/>
        <dsp:cNvSpPr/>
      </dsp:nvSpPr>
      <dsp:spPr>
        <a:xfrm>
          <a:off x="1099610" y="1191932"/>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44550">
            <a:lnSpc>
              <a:spcPct val="90000"/>
            </a:lnSpc>
            <a:spcBef>
              <a:spcPct val="0"/>
            </a:spcBef>
            <a:spcAft>
              <a:spcPct val="35000"/>
            </a:spcAft>
            <a:buNone/>
          </a:pPr>
          <a:r>
            <a:rPr lang="tr-TR" sz="1900" kern="1200"/>
            <a:t>Örgütün   bütçesi,   gelirleri,   faaliyetleri   ve   projelerinin   ilgililere   duyurulması  örgütün  tanınmasına  ve  örgüte  güvenin  sağlanmasına zemin hazırlamaktadır. </a:t>
          </a:r>
          <a:endParaRPr lang="en-US" sz="1900" kern="1200"/>
        </a:p>
      </dsp:txBody>
      <dsp:txXfrm>
        <a:off x="1099610" y="1191932"/>
        <a:ext cx="7129989" cy="952043"/>
      </dsp:txXfrm>
    </dsp:sp>
    <dsp:sp modelId="{5C2DF201-60F2-42CC-B761-CFB854E2E52D}">
      <dsp:nvSpPr>
        <dsp:cNvPr id="0" name=""/>
        <dsp:cNvSpPr/>
      </dsp:nvSpPr>
      <dsp:spPr>
        <a:xfrm>
          <a:off x="0" y="2381986"/>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CB8A88-AB6F-4BFC-86BA-8962D1774697}">
      <dsp:nvSpPr>
        <dsp:cNvPr id="0" name=""/>
        <dsp:cNvSpPr/>
      </dsp:nvSpPr>
      <dsp:spPr>
        <a:xfrm>
          <a:off x="287993" y="2596196"/>
          <a:ext cx="523623" cy="5236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9AD431-9B7F-497B-846B-F6EACBAE0E48}">
      <dsp:nvSpPr>
        <dsp:cNvPr id="0" name=""/>
        <dsp:cNvSpPr/>
      </dsp:nvSpPr>
      <dsp:spPr>
        <a:xfrm>
          <a:off x="1099610" y="2381986"/>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44550">
            <a:lnSpc>
              <a:spcPct val="90000"/>
            </a:lnSpc>
            <a:spcBef>
              <a:spcPct val="0"/>
            </a:spcBef>
            <a:spcAft>
              <a:spcPct val="35000"/>
            </a:spcAft>
            <a:buNone/>
          </a:pPr>
          <a:r>
            <a:rPr lang="tr-TR" sz="1900" kern="1200"/>
            <a:t>Yeni  teknoloji  ve  yönetim  anlayışa  ilişkin  bilgiler  ilgili  taraflara  aktarılarak bunlara uyum sağlanması hedeflenmektedir. </a:t>
          </a:r>
          <a:endParaRPr lang="en-US" sz="1900" kern="1200"/>
        </a:p>
      </dsp:txBody>
      <dsp:txXfrm>
        <a:off x="1099610" y="2381986"/>
        <a:ext cx="7129989" cy="952043"/>
      </dsp:txXfrm>
    </dsp:sp>
    <dsp:sp modelId="{B21233D6-DB65-479D-8048-618B0A7D7E25}">
      <dsp:nvSpPr>
        <dsp:cNvPr id="0" name=""/>
        <dsp:cNvSpPr/>
      </dsp:nvSpPr>
      <dsp:spPr>
        <a:xfrm>
          <a:off x="0" y="3572041"/>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93830-A5DD-4B18-ABD4-600E84935E3D}">
      <dsp:nvSpPr>
        <dsp:cNvPr id="0" name=""/>
        <dsp:cNvSpPr/>
      </dsp:nvSpPr>
      <dsp:spPr>
        <a:xfrm>
          <a:off x="287993" y="3786250"/>
          <a:ext cx="523623" cy="5236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3685A1-F5A0-41D2-AF0A-0CFD6F9FD6BB}">
      <dsp:nvSpPr>
        <dsp:cNvPr id="0" name=""/>
        <dsp:cNvSpPr/>
      </dsp:nvSpPr>
      <dsp:spPr>
        <a:xfrm>
          <a:off x="1099610" y="3572041"/>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44550">
            <a:lnSpc>
              <a:spcPct val="90000"/>
            </a:lnSpc>
            <a:spcBef>
              <a:spcPct val="0"/>
            </a:spcBef>
            <a:spcAft>
              <a:spcPct val="35000"/>
            </a:spcAft>
            <a:buNone/>
          </a:pPr>
          <a:r>
            <a:rPr lang="tr-TR" sz="1900" kern="1200"/>
            <a:t>İş güvenliğine yönelik bilgilerin devamlı tekrar edilmesi üyelerin iş güvenliğine ilişkin tedbirleri almalarına imkan vermektedir.</a:t>
          </a:r>
          <a:endParaRPr lang="en-US" sz="1900" kern="1200"/>
        </a:p>
      </dsp:txBody>
      <dsp:txXfrm>
        <a:off x="1099610" y="3572041"/>
        <a:ext cx="7129989" cy="9520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BEB8A-FDBE-40F1-8773-C1B0D546A04C}">
      <dsp:nvSpPr>
        <dsp:cNvPr id="0" name=""/>
        <dsp:cNvSpPr/>
      </dsp:nvSpPr>
      <dsp:spPr>
        <a:xfrm>
          <a:off x="0" y="1878"/>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5529B0-4DE2-4BE7-89A0-20A2DAA1CDCB}">
      <dsp:nvSpPr>
        <dsp:cNvPr id="0" name=""/>
        <dsp:cNvSpPr/>
      </dsp:nvSpPr>
      <dsp:spPr>
        <a:xfrm>
          <a:off x="287993" y="216088"/>
          <a:ext cx="523623" cy="5236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C1E277-1544-4788-A456-EC3C71AB63EC}">
      <dsp:nvSpPr>
        <dsp:cNvPr id="0" name=""/>
        <dsp:cNvSpPr/>
      </dsp:nvSpPr>
      <dsp:spPr>
        <a:xfrm>
          <a:off x="1099610" y="1878"/>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00100">
            <a:lnSpc>
              <a:spcPct val="90000"/>
            </a:lnSpc>
            <a:spcBef>
              <a:spcPct val="0"/>
            </a:spcBef>
            <a:spcAft>
              <a:spcPct val="35000"/>
            </a:spcAft>
            <a:buNone/>
          </a:pPr>
          <a:r>
            <a:rPr lang="tr-TR" sz="1800" kern="1200"/>
            <a:t>Örgütle  ilişkisi  bulunan  kimselere  sürekli  bilgi  verilerek  örgüt  içerisinde  bir  aile  ortamının  ve  danışmanın  yaratılması,  dostluk,  bağlılık ve sevgi ilişkilerinin geliştirilmesine olanak sağlamaktadır. </a:t>
          </a:r>
          <a:endParaRPr lang="en-US" sz="1800" kern="1200"/>
        </a:p>
      </dsp:txBody>
      <dsp:txXfrm>
        <a:off x="1099610" y="1878"/>
        <a:ext cx="7129989" cy="952043"/>
      </dsp:txXfrm>
    </dsp:sp>
    <dsp:sp modelId="{7E22BD36-9577-48A3-9E4A-DAF3D9555B70}">
      <dsp:nvSpPr>
        <dsp:cNvPr id="0" name=""/>
        <dsp:cNvSpPr/>
      </dsp:nvSpPr>
      <dsp:spPr>
        <a:xfrm>
          <a:off x="0" y="1191932"/>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67E835-21FB-4A5A-AF1B-F5AABC26D4E3}">
      <dsp:nvSpPr>
        <dsp:cNvPr id="0" name=""/>
        <dsp:cNvSpPr/>
      </dsp:nvSpPr>
      <dsp:spPr>
        <a:xfrm>
          <a:off x="287993" y="1406142"/>
          <a:ext cx="523623" cy="5236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293F52-BE3B-4784-A717-3A6EE9C600B3}">
      <dsp:nvSpPr>
        <dsp:cNvPr id="0" name=""/>
        <dsp:cNvSpPr/>
      </dsp:nvSpPr>
      <dsp:spPr>
        <a:xfrm>
          <a:off x="1099610" y="1191932"/>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00100">
            <a:lnSpc>
              <a:spcPct val="90000"/>
            </a:lnSpc>
            <a:spcBef>
              <a:spcPct val="0"/>
            </a:spcBef>
            <a:spcAft>
              <a:spcPct val="35000"/>
            </a:spcAft>
            <a:buNone/>
          </a:pPr>
          <a:r>
            <a:rPr lang="tr-TR" sz="1800" kern="1200"/>
            <a:t>Örgütün   faaliyet   alanlarına   ilişkin   her   türlü   mevzuat,   örgüt   üyelerine    duyurularak    bu    konudaki    olası    hataların    önüne    geçilmektedir. </a:t>
          </a:r>
          <a:endParaRPr lang="en-US" sz="1800" kern="1200"/>
        </a:p>
      </dsp:txBody>
      <dsp:txXfrm>
        <a:off x="1099610" y="1191932"/>
        <a:ext cx="7129989" cy="952043"/>
      </dsp:txXfrm>
    </dsp:sp>
    <dsp:sp modelId="{6157E177-7CB2-4ABB-A7FE-0D05752B3E3B}">
      <dsp:nvSpPr>
        <dsp:cNvPr id="0" name=""/>
        <dsp:cNvSpPr/>
      </dsp:nvSpPr>
      <dsp:spPr>
        <a:xfrm>
          <a:off x="0" y="2381986"/>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F9B9B-18EE-402A-9B83-ADEFCFECE0E6}">
      <dsp:nvSpPr>
        <dsp:cNvPr id="0" name=""/>
        <dsp:cNvSpPr/>
      </dsp:nvSpPr>
      <dsp:spPr>
        <a:xfrm>
          <a:off x="287993" y="2596196"/>
          <a:ext cx="523623" cy="5236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4B2033-84F7-4A3A-856F-AB4093921BE5}">
      <dsp:nvSpPr>
        <dsp:cNvPr id="0" name=""/>
        <dsp:cNvSpPr/>
      </dsp:nvSpPr>
      <dsp:spPr>
        <a:xfrm>
          <a:off x="1099610" y="2381986"/>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00100">
            <a:lnSpc>
              <a:spcPct val="90000"/>
            </a:lnSpc>
            <a:spcBef>
              <a:spcPct val="0"/>
            </a:spcBef>
            <a:spcAft>
              <a:spcPct val="35000"/>
            </a:spcAft>
            <a:buNone/>
          </a:pPr>
          <a:r>
            <a:rPr lang="tr-TR" sz="1800" kern="1200"/>
            <a:t>Örgüt  üyelerinin  örgütsel  amaçlara  yönelik  olarak  güdülenmesi  sağlanmaktadır. </a:t>
          </a:r>
          <a:endParaRPr lang="en-US" sz="1800" kern="1200"/>
        </a:p>
      </dsp:txBody>
      <dsp:txXfrm>
        <a:off x="1099610" y="2381986"/>
        <a:ext cx="7129989" cy="952043"/>
      </dsp:txXfrm>
    </dsp:sp>
    <dsp:sp modelId="{83EC3D7B-16C3-495D-9D64-A4B20BF14778}">
      <dsp:nvSpPr>
        <dsp:cNvPr id="0" name=""/>
        <dsp:cNvSpPr/>
      </dsp:nvSpPr>
      <dsp:spPr>
        <a:xfrm>
          <a:off x="0" y="3572041"/>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9B07DE-FB05-4D12-B7FF-7320FE482CEA}">
      <dsp:nvSpPr>
        <dsp:cNvPr id="0" name=""/>
        <dsp:cNvSpPr/>
      </dsp:nvSpPr>
      <dsp:spPr>
        <a:xfrm>
          <a:off x="287993" y="3786250"/>
          <a:ext cx="523623" cy="5236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13F8E0-FF6C-4477-A00D-2BAAA7F447A1}">
      <dsp:nvSpPr>
        <dsp:cNvPr id="0" name=""/>
        <dsp:cNvSpPr/>
      </dsp:nvSpPr>
      <dsp:spPr>
        <a:xfrm>
          <a:off x="1099610" y="3572041"/>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800100">
            <a:lnSpc>
              <a:spcPct val="90000"/>
            </a:lnSpc>
            <a:spcBef>
              <a:spcPct val="0"/>
            </a:spcBef>
            <a:spcAft>
              <a:spcPct val="35000"/>
            </a:spcAft>
            <a:buNone/>
          </a:pPr>
          <a:r>
            <a:rPr lang="tr-TR" sz="1800" kern="1200"/>
            <a:t>Yönetenler  ve  yönetilenler  (ast-üst)  arasındaki  iki  yönlü  karşılıklı iletişim özendirilmektedir. </a:t>
          </a:r>
          <a:endParaRPr lang="en-US" sz="1800" kern="1200"/>
        </a:p>
      </dsp:txBody>
      <dsp:txXfrm>
        <a:off x="1099610" y="3572041"/>
        <a:ext cx="7129989" cy="95204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39672-2FC5-42A6-903C-6B0340D6D0C8}">
      <dsp:nvSpPr>
        <dsp:cNvPr id="0" name=""/>
        <dsp:cNvSpPr/>
      </dsp:nvSpPr>
      <dsp:spPr>
        <a:xfrm>
          <a:off x="0" y="735468"/>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3C0C91-BA02-421D-84E5-2D03CD80BE59}">
      <dsp:nvSpPr>
        <dsp:cNvPr id="0" name=""/>
        <dsp:cNvSpPr/>
      </dsp:nvSpPr>
      <dsp:spPr>
        <a:xfrm>
          <a:off x="410731" y="1040971"/>
          <a:ext cx="746783" cy="7467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D98F64-88E8-42D0-BFE6-ED95E2B33EE8}">
      <dsp:nvSpPr>
        <dsp:cNvPr id="0" name=""/>
        <dsp:cNvSpPr/>
      </dsp:nvSpPr>
      <dsp:spPr>
        <a:xfrm>
          <a:off x="1568246" y="735468"/>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844550">
            <a:lnSpc>
              <a:spcPct val="90000"/>
            </a:lnSpc>
            <a:spcBef>
              <a:spcPct val="0"/>
            </a:spcBef>
            <a:spcAft>
              <a:spcPct val="35000"/>
            </a:spcAft>
            <a:buNone/>
          </a:pPr>
          <a:r>
            <a:rPr lang="tr-TR" sz="1900" kern="1200"/>
            <a:t>A) Arzulanan Amaçlarla İlişkili Olmak : Denetim sistemleri, işletmenin ulaşmak istediği amaçlarla ilişkili olmalıdır. Bu amaçlar çoğunlukla; müşteri hizmeti, işletmenin varlıklarını koruma, ürün ve hizmetlerin kalitesini artırmak şeklindedir.</a:t>
          </a:r>
          <a:endParaRPr lang="en-US" sz="1900" kern="1200"/>
        </a:p>
      </dsp:txBody>
      <dsp:txXfrm>
        <a:off x="1568246" y="735468"/>
        <a:ext cx="6661353" cy="1357788"/>
      </dsp:txXfrm>
    </dsp:sp>
    <dsp:sp modelId="{24F10504-2E3F-445B-B580-87BBEA96EDBE}">
      <dsp:nvSpPr>
        <dsp:cNvPr id="0" name=""/>
        <dsp:cNvSpPr/>
      </dsp:nvSpPr>
      <dsp:spPr>
        <a:xfrm>
          <a:off x="0" y="2432705"/>
          <a:ext cx="8229600" cy="13577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DDB388-A171-4B2F-8FFB-C95291322A42}">
      <dsp:nvSpPr>
        <dsp:cNvPr id="0" name=""/>
        <dsp:cNvSpPr/>
      </dsp:nvSpPr>
      <dsp:spPr>
        <a:xfrm>
          <a:off x="410731" y="2738207"/>
          <a:ext cx="746783" cy="7467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93F483-5C56-4251-B48B-6A28E737550D}">
      <dsp:nvSpPr>
        <dsp:cNvPr id="0" name=""/>
        <dsp:cNvSpPr/>
      </dsp:nvSpPr>
      <dsp:spPr>
        <a:xfrm>
          <a:off x="1568246" y="2432705"/>
          <a:ext cx="6661353" cy="1357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99" tIns="143699" rIns="143699" bIns="143699" numCol="1" spcCol="1270" anchor="ctr" anchorCtr="0">
          <a:noAutofit/>
        </a:bodyPr>
        <a:lstStyle/>
        <a:p>
          <a:pPr marL="0" lvl="0" indent="0" algn="l" defTabSz="844550">
            <a:lnSpc>
              <a:spcPct val="90000"/>
            </a:lnSpc>
            <a:spcBef>
              <a:spcPct val="0"/>
            </a:spcBef>
            <a:spcAft>
              <a:spcPct val="35000"/>
            </a:spcAft>
            <a:buNone/>
          </a:pPr>
          <a:r>
            <a:rPr lang="tr-TR" sz="1900" kern="1200"/>
            <a:t>B) Objektiflik : Objektif bir denetim sistemi tarafsızdır ve kendi kişisel hatalarını kapatmak için diğer personelin ve yöneticilerin yanıltılmaması gerekir.</a:t>
          </a:r>
          <a:endParaRPr lang="en-US" sz="1900" kern="1200"/>
        </a:p>
      </dsp:txBody>
      <dsp:txXfrm>
        <a:off x="1568246" y="2432705"/>
        <a:ext cx="6661353" cy="135778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169BA-45FB-4987-8989-6E95FE82E78A}">
      <dsp:nvSpPr>
        <dsp:cNvPr id="0" name=""/>
        <dsp:cNvSpPr/>
      </dsp:nvSpPr>
      <dsp:spPr>
        <a:xfrm>
          <a:off x="0" y="552"/>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8C363D-D96B-482B-8FCE-CACCFC0865BC}">
      <dsp:nvSpPr>
        <dsp:cNvPr id="0" name=""/>
        <dsp:cNvSpPr/>
      </dsp:nvSpPr>
      <dsp:spPr>
        <a:xfrm>
          <a:off x="391077" y="291436"/>
          <a:ext cx="711049" cy="711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FFE78C-D87B-4E31-B778-0F959265DAE5}">
      <dsp:nvSpPr>
        <dsp:cNvPr id="0" name=""/>
        <dsp:cNvSpPr/>
      </dsp:nvSpPr>
      <dsp:spPr>
        <a:xfrm>
          <a:off x="1493203" y="552"/>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844550">
            <a:lnSpc>
              <a:spcPct val="90000"/>
            </a:lnSpc>
            <a:spcBef>
              <a:spcPct val="0"/>
            </a:spcBef>
            <a:spcAft>
              <a:spcPct val="35000"/>
            </a:spcAft>
            <a:buNone/>
          </a:pPr>
          <a:r>
            <a:rPr lang="tr-TR" sz="1900" kern="1200"/>
            <a:t>C) Bütünlük : Bütün bir denetim bütün amaçları ve davranışları içermektedir.</a:t>
          </a:r>
          <a:endParaRPr lang="en-US" sz="1900" kern="1200"/>
        </a:p>
      </dsp:txBody>
      <dsp:txXfrm>
        <a:off x="1493203" y="552"/>
        <a:ext cx="6736396" cy="1292816"/>
      </dsp:txXfrm>
    </dsp:sp>
    <dsp:sp modelId="{BF288117-A2D5-4B2A-9545-92A90B9EFF54}">
      <dsp:nvSpPr>
        <dsp:cNvPr id="0" name=""/>
        <dsp:cNvSpPr/>
      </dsp:nvSpPr>
      <dsp:spPr>
        <a:xfrm>
          <a:off x="0" y="161657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365D4C-71BF-4B54-A14E-26CEED10B236}">
      <dsp:nvSpPr>
        <dsp:cNvPr id="0" name=""/>
        <dsp:cNvSpPr/>
      </dsp:nvSpPr>
      <dsp:spPr>
        <a:xfrm>
          <a:off x="391077" y="1907456"/>
          <a:ext cx="711049" cy="711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F0A373-57E7-45FB-B954-86AD9A8B0603}">
      <dsp:nvSpPr>
        <dsp:cNvPr id="0" name=""/>
        <dsp:cNvSpPr/>
      </dsp:nvSpPr>
      <dsp:spPr>
        <a:xfrm>
          <a:off x="1493203" y="161657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844550">
            <a:lnSpc>
              <a:spcPct val="90000"/>
            </a:lnSpc>
            <a:spcBef>
              <a:spcPct val="0"/>
            </a:spcBef>
            <a:spcAft>
              <a:spcPct val="35000"/>
            </a:spcAft>
            <a:buNone/>
          </a:pPr>
          <a:r>
            <a:rPr lang="tr-TR" sz="1900" kern="1200"/>
            <a:t>D) Tam Zamanlılık : Tam zamanlı bir denetim sistemi, tam gerekli olduğu zaman bilgi sağlamalıdır. Bilgisayar temelli bilgi sistemleri, bilginin tam zamanlı akışının sağlanmasında önemli bir rol oynamaktadır.</a:t>
          </a:r>
          <a:endParaRPr lang="en-US" sz="1900" kern="1200"/>
        </a:p>
      </dsp:txBody>
      <dsp:txXfrm>
        <a:off x="1493203" y="1616573"/>
        <a:ext cx="6736396" cy="1292816"/>
      </dsp:txXfrm>
    </dsp:sp>
    <dsp:sp modelId="{4C043845-AD92-41AF-9D76-3E048A15633A}">
      <dsp:nvSpPr>
        <dsp:cNvPr id="0" name=""/>
        <dsp:cNvSpPr/>
      </dsp:nvSpPr>
      <dsp:spPr>
        <a:xfrm>
          <a:off x="0" y="323259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725BA1-697B-45A7-8E32-6FEF06981CDE}">
      <dsp:nvSpPr>
        <dsp:cNvPr id="0" name=""/>
        <dsp:cNvSpPr/>
      </dsp:nvSpPr>
      <dsp:spPr>
        <a:xfrm>
          <a:off x="391077" y="3523477"/>
          <a:ext cx="711049" cy="7110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8F62FE-824F-44EF-BB22-F3424DC72AD7}">
      <dsp:nvSpPr>
        <dsp:cNvPr id="0" name=""/>
        <dsp:cNvSpPr/>
      </dsp:nvSpPr>
      <dsp:spPr>
        <a:xfrm>
          <a:off x="1493203" y="323259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844550">
            <a:lnSpc>
              <a:spcPct val="90000"/>
            </a:lnSpc>
            <a:spcBef>
              <a:spcPct val="0"/>
            </a:spcBef>
            <a:spcAft>
              <a:spcPct val="35000"/>
            </a:spcAft>
            <a:buNone/>
          </a:pPr>
          <a:r>
            <a:rPr lang="tr-TR" sz="1900" kern="1200"/>
            <a:t>E) Kabul Edilebilirlik : Kabul edilebilir bir denetim sistemi gerekli ve uygun olarak görülür. </a:t>
          </a:r>
          <a:endParaRPr lang="en-US" sz="1900" kern="1200"/>
        </a:p>
      </dsp:txBody>
      <dsp:txXfrm>
        <a:off x="1493203" y="3232593"/>
        <a:ext cx="6736396" cy="12928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20.03.2025</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pPr/>
              <a:t>20.03.2025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pPr/>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6043634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8.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hyperlink" Target="https://www.koc.com.tr/hakkinda/etik-ilkeler-ve-uyum-politikalari"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C9AC269-BE64-2A95-278A-3F7011DF51E6}"/>
              </a:ext>
            </a:extLst>
          </p:cNvPr>
          <p:cNvPicPr>
            <a:picLocks noChangeAspect="1"/>
          </p:cNvPicPr>
          <p:nvPr/>
        </p:nvPicPr>
        <p:blipFill>
          <a:blip r:embed="rId2"/>
          <a:stretch>
            <a:fillRect/>
          </a:stretch>
        </p:blipFill>
        <p:spPr>
          <a:xfrm>
            <a:off x="531788" y="1340768"/>
            <a:ext cx="8080424" cy="4473092"/>
          </a:xfrm>
          <a:prstGeom prst="rect">
            <a:avLst/>
          </a:prstGeom>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1331640" y="657963"/>
            <a:ext cx="6096000" cy="533400"/>
          </a:xfrm>
        </p:spPr>
        <p:txBody>
          <a:bodyPr/>
          <a:lstStyle/>
          <a:p>
            <a:pPr>
              <a:lnSpc>
                <a:spcPct val="90000"/>
              </a:lnSpc>
            </a:pPr>
            <a:r>
              <a:rPr lang="tr-TR" altLang="tr-TR" sz="3200" b="1" dirty="0"/>
              <a:t>Yönetim Fonksiyonu</a:t>
            </a:r>
          </a:p>
        </p:txBody>
      </p:sp>
    </p:spTree>
    <p:extLst>
      <p:ext uri="{BB962C8B-B14F-4D97-AF65-F5344CB8AC3E}">
        <p14:creationId xmlns:p14="http://schemas.microsoft.com/office/powerpoint/2010/main" val="86715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Yönetimin Tanımı ve Anlamı</a:t>
            </a:r>
          </a:p>
        </p:txBody>
      </p:sp>
      <p:sp>
        <p:nvSpPr>
          <p:cNvPr id="4" name="Content Placeholder 3"/>
          <p:cNvSpPr>
            <a:spLocks noGrp="1"/>
          </p:cNvSpPr>
          <p:nvPr>
            <p:ph sz="half" idx="1"/>
          </p:nvPr>
        </p:nvSpPr>
        <p:spPr>
          <a:xfrm>
            <a:off x="431658" y="1772816"/>
            <a:ext cx="4038600" cy="4525963"/>
          </a:xfrm>
        </p:spPr>
        <p:txBody>
          <a:bodyPr wrap="square" anchor="t">
            <a:normAutofit/>
          </a:bodyPr>
          <a:lstStyle/>
          <a:p>
            <a:pPr marL="0" indent="0">
              <a:lnSpc>
                <a:spcPct val="90000"/>
              </a:lnSpc>
              <a:buNone/>
            </a:pPr>
            <a:r>
              <a:rPr lang="tr-TR" altLang="ko-KR" sz="2400" dirty="0">
                <a:latin typeface="Calibri" panose="020F0502020204030204" pitchFamily="34" charset="0"/>
                <a:ea typeface="Calibri" panose="020F0502020204030204" pitchFamily="34" charset="0"/>
                <a:cs typeface="Calibri" panose="020F0502020204030204" pitchFamily="34" charset="0"/>
              </a:rPr>
              <a:t>Yönetim, işletme (veya örgüt) amaçlarına etkili ve  verimli bir şekilde ulaşmak üzere planlama, örgütleme, yöneltme, koordinasyon ve denetim fonksiyonlarının yerine getirilmesidir. </a:t>
            </a:r>
          </a:p>
        </p:txBody>
      </p:sp>
      <p:pic>
        <p:nvPicPr>
          <p:cNvPr id="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577" r="22860" b="-1"/>
          <a:stretch/>
        </p:blipFill>
        <p:spPr bwMode="auto">
          <a:xfrm>
            <a:off x="4673742" y="1340768"/>
            <a:ext cx="4038600" cy="45259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2920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239278" cy="1143000"/>
          </a:xfrm>
        </p:spPr>
        <p:txBody>
          <a:bodyPr>
            <a:normAutofit/>
          </a:bodyPr>
          <a:lstStyle/>
          <a:p>
            <a:r>
              <a:rPr lang="tr-TR" altLang="ko-KR" sz="2400" dirty="0">
                <a:solidFill>
                  <a:schemeClr val="tx1">
                    <a:lumMod val="75000"/>
                    <a:lumOff val="25000"/>
                  </a:schemeClr>
                </a:solidFill>
              </a:rPr>
              <a:t>Yönetimin Tanımı ve Anlamı</a:t>
            </a:r>
          </a:p>
        </p:txBody>
      </p:sp>
      <p:pic>
        <p:nvPicPr>
          <p:cNvPr id="1028" name="Picture 4" descr="Yönetim Fonksiyonları Nelerdir ? - Finans Akademi"/>
          <p:cNvPicPr>
            <a:picLocks noChangeAspect="1" noChangeArrowheads="1"/>
          </p:cNvPicPr>
          <p:nvPr/>
        </p:nvPicPr>
        <p:blipFill>
          <a:blip r:embed="rId2"/>
          <a:srcRect/>
          <a:stretch>
            <a:fillRect/>
          </a:stretch>
        </p:blipFill>
        <p:spPr bwMode="auto">
          <a:xfrm>
            <a:off x="1142976" y="1571612"/>
            <a:ext cx="7200000" cy="4237038"/>
          </a:xfrm>
          <a:prstGeom prst="rect">
            <a:avLst/>
          </a:prstGeom>
          <a:noFill/>
        </p:spPr>
      </p:pic>
    </p:spTree>
    <p:extLst>
      <p:ext uri="{BB962C8B-B14F-4D97-AF65-F5344CB8AC3E}">
        <p14:creationId xmlns:p14="http://schemas.microsoft.com/office/powerpoint/2010/main" val="1172920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Yönetim Fonksiyonları </a:t>
            </a:r>
          </a:p>
        </p:txBody>
      </p:sp>
      <p:graphicFrame>
        <p:nvGraphicFramePr>
          <p:cNvPr id="6" name="Content Placeholder 3">
            <a:extLst>
              <a:ext uri="{FF2B5EF4-FFF2-40B4-BE49-F238E27FC236}">
                <a16:creationId xmlns:a16="http://schemas.microsoft.com/office/drawing/2014/main" id="{ED155F35-CB37-2AC2-15BC-DDC464333FFE}"/>
              </a:ext>
            </a:extLst>
          </p:cNvPr>
          <p:cNvGraphicFramePr>
            <a:graphicFrameLocks noGrp="1"/>
          </p:cNvGraphicFramePr>
          <p:nvPr>
            <p:ph idx="1"/>
            <p:extLst>
              <p:ext uri="{D42A27DB-BD31-4B8C-83A1-F6EECF244321}">
                <p14:modId xmlns:p14="http://schemas.microsoft.com/office/powerpoint/2010/main" val="418044708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294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dirty="0"/>
              <a:t>Yönetim Fonksiyonları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0004" y="1952281"/>
            <a:ext cx="4038600" cy="3025051"/>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sz="half" idx="2"/>
          </p:nvPr>
        </p:nvSpPr>
        <p:spPr>
          <a:xfrm>
            <a:off x="4655396" y="1916832"/>
            <a:ext cx="4038600" cy="4525963"/>
          </a:xfrm>
        </p:spPr>
        <p:txBody>
          <a:bodyPr wrap="square" anchor="t">
            <a:normAutofit/>
          </a:bodyPr>
          <a:lstStyle/>
          <a:p>
            <a:pPr marL="0" indent="0">
              <a:lnSpc>
                <a:spcPct val="90000"/>
              </a:lnSpc>
              <a:buNone/>
            </a:pPr>
            <a:r>
              <a:rPr lang="tr-TR" altLang="ko-KR" sz="2000" b="1" dirty="0"/>
              <a:t>Koordinasyon; </a:t>
            </a:r>
            <a:r>
              <a:rPr lang="tr-TR" altLang="ko-KR" sz="2000" dirty="0"/>
              <a:t>çalışmayı kolaylaştırmak ve başarıyı sağlamak için bütün faaliyetlerin ve çalışanların uyumlaştırılmasıdır.</a:t>
            </a:r>
          </a:p>
          <a:p>
            <a:pPr marL="0" indent="0">
              <a:lnSpc>
                <a:spcPct val="90000"/>
              </a:lnSpc>
              <a:buNone/>
            </a:pPr>
            <a:endParaRPr lang="tr-TR" altLang="ko-KR" sz="2000" b="1" dirty="0"/>
          </a:p>
          <a:p>
            <a:pPr marL="0" indent="0">
              <a:lnSpc>
                <a:spcPct val="90000"/>
              </a:lnSpc>
              <a:buNone/>
            </a:pPr>
            <a:r>
              <a:rPr lang="tr-TR" altLang="ko-KR" sz="2000" b="1" dirty="0"/>
              <a:t>Denetim; </a:t>
            </a:r>
            <a:r>
              <a:rPr lang="tr-TR" altLang="ko-KR" sz="2000" dirty="0"/>
              <a:t>amaçlara ulaşıp ulaşılmadığı veya ne ölçüde ulaşıldığının belirlenip düzeltici tedbirlerin alınmasıdır.</a:t>
            </a:r>
          </a:p>
        </p:txBody>
      </p:sp>
    </p:spTree>
    <p:extLst>
      <p:ext uri="{BB962C8B-B14F-4D97-AF65-F5344CB8AC3E}">
        <p14:creationId xmlns:p14="http://schemas.microsoft.com/office/powerpoint/2010/main" val="517618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pPr>
              <a:lnSpc>
                <a:spcPct val="90000"/>
              </a:lnSpc>
            </a:pPr>
            <a:r>
              <a:rPr lang="tr-TR" altLang="ko-KR" sz="3700" dirty="0"/>
              <a:t>Yönetim Kademeleri</a:t>
            </a:r>
            <a:br>
              <a:rPr lang="tr-TR" altLang="ko-KR" sz="3700" dirty="0"/>
            </a:br>
            <a:endParaRPr lang="tr-TR" altLang="ko-KR" sz="3700" dirty="0"/>
          </a:p>
        </p:txBody>
      </p:sp>
      <p:pic>
        <p:nvPicPr>
          <p:cNvPr id="3" name="Resim 2">
            <a:extLst>
              <a:ext uri="{FF2B5EF4-FFF2-40B4-BE49-F238E27FC236}">
                <a16:creationId xmlns:a16="http://schemas.microsoft.com/office/drawing/2014/main" id="{4CB274B0-84A2-FD47-30BA-AD37390F43AB}"/>
              </a:ext>
            </a:extLst>
          </p:cNvPr>
          <p:cNvPicPr>
            <a:picLocks noChangeAspect="1"/>
          </p:cNvPicPr>
          <p:nvPr/>
        </p:nvPicPr>
        <p:blipFill>
          <a:blip r:embed="rId2"/>
          <a:srcRect l="12317" r="13176" b="2"/>
          <a:stretch/>
        </p:blipFill>
        <p:spPr>
          <a:xfrm>
            <a:off x="457200" y="1600200"/>
            <a:ext cx="4038600" cy="4525963"/>
          </a:xfrm>
          <a:prstGeom prst="rect">
            <a:avLst/>
          </a:prstGeom>
          <a:noFill/>
        </p:spPr>
      </p:pic>
      <p:sp>
        <p:nvSpPr>
          <p:cNvPr id="4" name="Content Placeholder 3"/>
          <p:cNvSpPr>
            <a:spLocks noGrp="1"/>
          </p:cNvSpPr>
          <p:nvPr>
            <p:ph sz="half" idx="2"/>
          </p:nvPr>
        </p:nvSpPr>
        <p:spPr>
          <a:xfrm>
            <a:off x="4648200" y="1600200"/>
            <a:ext cx="4038600" cy="4525963"/>
          </a:xfrm>
        </p:spPr>
        <p:txBody>
          <a:bodyPr wrap="square" anchor="t">
            <a:normAutofit lnSpcReduction="10000"/>
          </a:bodyPr>
          <a:lstStyle/>
          <a:p>
            <a:pPr marL="0" indent="0">
              <a:lnSpc>
                <a:spcPct val="90000"/>
              </a:lnSpc>
              <a:buNone/>
            </a:pPr>
            <a:r>
              <a:rPr lang="tr-TR" altLang="ko-KR" sz="1800" b="1" dirty="0">
                <a:latin typeface="Calibri" panose="020F0502020204030204" pitchFamily="34" charset="0"/>
                <a:ea typeface="Calibri" panose="020F0502020204030204" pitchFamily="34" charset="0"/>
                <a:cs typeface="Calibri" panose="020F0502020204030204" pitchFamily="34" charset="0"/>
              </a:rPr>
              <a:t>1.Üst kademe Yönetimi ve yöneticileri (Tepe Yönetimi ve Tepe Yöneticileri): </a:t>
            </a:r>
            <a:r>
              <a:rPr lang="tr-TR" altLang="ko-KR" sz="1800" dirty="0">
                <a:latin typeface="Calibri" panose="020F0502020204030204" pitchFamily="34" charset="0"/>
                <a:ea typeface="Calibri" panose="020F0502020204030204" pitchFamily="34" charset="0"/>
                <a:cs typeface="Calibri" panose="020F0502020204030204" pitchFamily="34" charset="0"/>
              </a:rPr>
              <a:t>En fazla yetki ve güce sahiptirler ve tüm işletmenin yönetim sorumluluğunu taşırlar; işletmenin amaçlarını, uzun dönemli politika ve stratejilerini belirlerler.</a:t>
            </a:r>
          </a:p>
          <a:p>
            <a:pPr marL="0" indent="0">
              <a:lnSpc>
                <a:spcPct val="90000"/>
              </a:lnSpc>
              <a:buNone/>
            </a:pPr>
            <a:endParaRPr lang="tr-TR" altLang="ko-KR" sz="1800" dirty="0">
              <a:latin typeface="Calibri" panose="020F0502020204030204" pitchFamily="34" charset="0"/>
              <a:ea typeface="Calibri" panose="020F0502020204030204" pitchFamily="34" charset="0"/>
              <a:cs typeface="Calibri" panose="020F0502020204030204" pitchFamily="34" charset="0"/>
            </a:endParaRPr>
          </a:p>
          <a:p>
            <a:pPr marL="0" indent="0">
              <a:lnSpc>
                <a:spcPct val="90000"/>
              </a:lnSpc>
              <a:buNone/>
            </a:pPr>
            <a:r>
              <a:rPr lang="tr-TR" altLang="ko-KR" sz="1800" b="1" dirty="0">
                <a:latin typeface="Calibri" panose="020F0502020204030204" pitchFamily="34" charset="0"/>
                <a:ea typeface="Calibri" panose="020F0502020204030204" pitchFamily="34" charset="0"/>
                <a:cs typeface="Calibri" panose="020F0502020204030204" pitchFamily="34" charset="0"/>
              </a:rPr>
              <a:t>2.Orta kademe yönetimi ve yöneticileri: </a:t>
            </a:r>
            <a:r>
              <a:rPr lang="tr-TR" altLang="ko-KR" sz="1800" dirty="0">
                <a:latin typeface="Calibri" panose="020F0502020204030204" pitchFamily="34" charset="0"/>
                <a:ea typeface="Calibri" panose="020F0502020204030204" pitchFamily="34" charset="0"/>
                <a:cs typeface="Calibri" panose="020F0502020204030204" pitchFamily="34" charset="0"/>
              </a:rPr>
              <a:t>Tepe yönetimince belirlenen genel amaçları gerçekleştirmeye yönelik uygulama planları geliştiren; alt kademe yöneticilerin çalışmalarını koordine ederler.</a:t>
            </a:r>
          </a:p>
          <a:p>
            <a:pPr marL="0" indent="0">
              <a:lnSpc>
                <a:spcPct val="90000"/>
              </a:lnSpc>
              <a:buNone/>
            </a:pPr>
            <a:endParaRPr lang="tr-TR" altLang="ko-KR" sz="1800" dirty="0">
              <a:latin typeface="Calibri" panose="020F0502020204030204" pitchFamily="34" charset="0"/>
              <a:ea typeface="Calibri" panose="020F0502020204030204" pitchFamily="34" charset="0"/>
              <a:cs typeface="Calibri" panose="020F0502020204030204" pitchFamily="34" charset="0"/>
            </a:endParaRPr>
          </a:p>
          <a:p>
            <a:pPr marL="0" indent="0">
              <a:lnSpc>
                <a:spcPct val="90000"/>
              </a:lnSpc>
              <a:buNone/>
            </a:pPr>
            <a:r>
              <a:rPr lang="tr-TR" altLang="ko-KR" sz="1800" b="1" dirty="0">
                <a:latin typeface="Calibri" panose="020F0502020204030204" pitchFamily="34" charset="0"/>
                <a:ea typeface="Calibri" panose="020F0502020204030204" pitchFamily="34" charset="0"/>
                <a:cs typeface="Calibri" panose="020F0502020204030204" pitchFamily="34" charset="0"/>
              </a:rPr>
              <a:t>3.Alt kademe yönetimi ve yöneticileri: </a:t>
            </a:r>
            <a:r>
              <a:rPr lang="tr-TR" altLang="ko-KR" sz="1800" dirty="0">
                <a:latin typeface="Calibri" panose="020F0502020204030204" pitchFamily="34" charset="0"/>
                <a:ea typeface="Calibri" panose="020F0502020204030204" pitchFamily="34" charset="0"/>
                <a:cs typeface="Calibri" panose="020F0502020204030204" pitchFamily="34" charset="0"/>
              </a:rPr>
              <a:t>Günlük faaliyetleri gerçekleştiren personelin gözetiminden sorumlu ilk düzey yöneticilerdir.</a:t>
            </a:r>
          </a:p>
        </p:txBody>
      </p:sp>
    </p:spTree>
    <p:extLst>
      <p:ext uri="{BB962C8B-B14F-4D97-AF65-F5344CB8AC3E}">
        <p14:creationId xmlns:p14="http://schemas.microsoft.com/office/powerpoint/2010/main" val="991482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pPr>
              <a:lnSpc>
                <a:spcPct val="90000"/>
              </a:lnSpc>
            </a:pPr>
            <a:r>
              <a:rPr lang="tr-TR" altLang="ko-KR" sz="3700" dirty="0"/>
              <a:t>Yönetici Becerileri</a:t>
            </a:r>
            <a:br>
              <a:rPr lang="tr-TR" altLang="ko-KR" sz="3700" dirty="0"/>
            </a:br>
            <a:endParaRPr lang="tr-TR" altLang="ko-KR" sz="3700"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7200" y="1990948"/>
            <a:ext cx="8229600" cy="3744467"/>
          </a:xfrm>
          <a:prstGeom prst="rect">
            <a:avLst/>
          </a:prstGeom>
          <a:solidFill>
            <a:schemeClr val="accent1"/>
          </a:solid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4653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Teknik Beceri</a:t>
            </a:r>
          </a:p>
        </p:txBody>
      </p:sp>
      <p:graphicFrame>
        <p:nvGraphicFramePr>
          <p:cNvPr id="6" name="Content Placeholder 3">
            <a:extLst>
              <a:ext uri="{FF2B5EF4-FFF2-40B4-BE49-F238E27FC236}">
                <a16:creationId xmlns:a16="http://schemas.microsoft.com/office/drawing/2014/main" id="{036949D2-958E-5EBA-C638-DD2B2AD56E4D}"/>
              </a:ext>
            </a:extLst>
          </p:cNvPr>
          <p:cNvGraphicFramePr>
            <a:graphicFrameLocks noGrp="1"/>
          </p:cNvGraphicFramePr>
          <p:nvPr>
            <p:ph idx="1"/>
            <p:extLst>
              <p:ext uri="{D42A27DB-BD31-4B8C-83A1-F6EECF244321}">
                <p14:modId xmlns:p14="http://schemas.microsoft.com/office/powerpoint/2010/main" val="403151928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3111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30AC2-121D-BB4E-924A-8CA864C950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FC50A-7CCA-4561-5DCC-713F7EA93539}"/>
              </a:ext>
            </a:extLst>
          </p:cNvPr>
          <p:cNvSpPr>
            <a:spLocks noGrp="1"/>
          </p:cNvSpPr>
          <p:nvPr>
            <p:ph type="title"/>
          </p:nvPr>
        </p:nvSpPr>
        <p:spPr>
          <a:xfrm>
            <a:off x="457200" y="274638"/>
            <a:ext cx="8229600" cy="1143000"/>
          </a:xfrm>
        </p:spPr>
        <p:txBody>
          <a:bodyPr wrap="square" anchor="ctr">
            <a:normAutofit/>
          </a:bodyPr>
          <a:lstStyle/>
          <a:p>
            <a:r>
              <a:rPr lang="tr-TR" altLang="ko-KR"/>
              <a:t>Teknik Beceri</a:t>
            </a:r>
          </a:p>
        </p:txBody>
      </p:sp>
      <p:pic>
        <p:nvPicPr>
          <p:cNvPr id="5" name="Resim 4">
            <a:extLst>
              <a:ext uri="{FF2B5EF4-FFF2-40B4-BE49-F238E27FC236}">
                <a16:creationId xmlns:a16="http://schemas.microsoft.com/office/drawing/2014/main" id="{C976404F-DC3E-BE1E-6C99-239ED2901BAF}"/>
              </a:ext>
            </a:extLst>
          </p:cNvPr>
          <p:cNvPicPr>
            <a:picLocks noChangeAspect="1"/>
          </p:cNvPicPr>
          <p:nvPr/>
        </p:nvPicPr>
        <p:blipFill>
          <a:blip r:embed="rId2"/>
          <a:stretch>
            <a:fillRect/>
          </a:stretch>
        </p:blipFill>
        <p:spPr>
          <a:xfrm>
            <a:off x="1737360" y="0"/>
            <a:ext cx="5669280" cy="6858000"/>
          </a:xfrm>
          <a:prstGeom prst="rect">
            <a:avLst/>
          </a:prstGeom>
        </p:spPr>
      </p:pic>
    </p:spTree>
    <p:extLst>
      <p:ext uri="{BB962C8B-B14F-4D97-AF65-F5344CB8AC3E}">
        <p14:creationId xmlns:p14="http://schemas.microsoft.com/office/powerpoint/2010/main" val="329685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6288"/>
            <a:ext cx="8715404" cy="1143000"/>
          </a:xfrm>
        </p:spPr>
        <p:txBody>
          <a:bodyPr>
            <a:normAutofit/>
          </a:bodyPr>
          <a:lstStyle/>
          <a:p>
            <a:r>
              <a:rPr lang="tr-TR" altLang="ko-KR" sz="3200" dirty="0">
                <a:solidFill>
                  <a:schemeClr val="tx1">
                    <a:lumMod val="75000"/>
                    <a:lumOff val="25000"/>
                  </a:schemeClr>
                </a:solidFill>
              </a:rPr>
              <a:t>İnsan İlişkileri Becerisi</a:t>
            </a:r>
          </a:p>
        </p:txBody>
      </p:sp>
      <p:sp>
        <p:nvSpPr>
          <p:cNvPr id="4" name="Content Placeholder 3"/>
          <p:cNvSpPr>
            <a:spLocks noGrp="1"/>
          </p:cNvSpPr>
          <p:nvPr>
            <p:ph idx="1"/>
          </p:nvPr>
        </p:nvSpPr>
        <p:spPr>
          <a:xfrm>
            <a:off x="500034" y="1508787"/>
            <a:ext cx="8186766" cy="4525963"/>
          </a:xfrm>
        </p:spPr>
        <p:txBody>
          <a:bodyPr>
            <a:normAutofit lnSpcReduction="10000"/>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Örgütün her seviyesinde çalışanlarla etkin bir şekilde iletişim ve etkileşim içine girmeye imkân sağlayan becerilerdir. “İnsanlarla ilişki kurma becerisini” tanımlar. Bu beceride çalışanları tanıma, onları oldukları gibi kabul etme, kişilere anlayacakları dille konuşma, onlara saygı duyma, onlardan saygı görme, taleplerini yaptırabilme önemlidir. Yönetici şu üç alanda kendisini geliştirirse insan ilişkileri imajını düzeltmiş olur: </a:t>
            </a:r>
          </a:p>
          <a:p>
            <a:pPr marL="457200" indent="-457200" algn="just">
              <a:buAutoNum type="alphaLcParenBoth"/>
            </a:pPr>
            <a:r>
              <a:rPr lang="tr-TR" altLang="ko-KR" sz="2400" dirty="0">
                <a:latin typeface="Calibri" panose="020F0502020204030204" pitchFamily="34" charset="0"/>
                <a:ea typeface="Calibri" panose="020F0502020204030204" pitchFamily="34" charset="0"/>
                <a:cs typeface="Calibri" panose="020F0502020204030204" pitchFamily="34" charset="0"/>
              </a:rPr>
              <a:t>diğerlerinin duygu ve hislerini tanıma, </a:t>
            </a:r>
          </a:p>
          <a:p>
            <a:pPr marL="457200" indent="-457200" algn="just">
              <a:buAutoNum type="alphaLcParenBoth"/>
            </a:pPr>
            <a:r>
              <a:rPr lang="tr-TR" altLang="ko-KR" sz="2400" dirty="0">
                <a:latin typeface="Calibri" panose="020F0502020204030204" pitchFamily="34" charset="0"/>
                <a:ea typeface="Calibri" panose="020F0502020204030204" pitchFamily="34" charset="0"/>
                <a:cs typeface="Calibri" panose="020F0502020204030204" pitchFamily="34" charset="0"/>
              </a:rPr>
              <a:t>gerçekleştireceği hareket tarzının sonuçlarını tahmin edebilme, </a:t>
            </a:r>
          </a:p>
          <a:p>
            <a:pPr marL="457200" indent="-457200" algn="just">
              <a:buAutoNum type="alphaLcParenBoth"/>
            </a:pPr>
            <a:r>
              <a:rPr lang="tr-TR" altLang="ko-KR" sz="2400" dirty="0">
                <a:latin typeface="Calibri" panose="020F0502020204030204" pitchFamily="34" charset="0"/>
                <a:ea typeface="Calibri" panose="020F0502020204030204" pitchFamily="34" charset="0"/>
                <a:cs typeface="Calibri" panose="020F0502020204030204" pitchFamily="34" charset="0"/>
              </a:rPr>
              <a:t>kendi değerlerini ve çalışma anlayışını gözden geçirerek onları daha yararlı bir şekilde kullanabilme..</a:t>
            </a:r>
          </a:p>
        </p:txBody>
      </p:sp>
    </p:spTree>
    <p:extLst>
      <p:ext uri="{BB962C8B-B14F-4D97-AF65-F5344CB8AC3E}">
        <p14:creationId xmlns:p14="http://schemas.microsoft.com/office/powerpoint/2010/main" val="3485311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wrap="square" anchor="ctr">
            <a:normAutofit/>
          </a:bodyPr>
          <a:lstStyle/>
          <a:p>
            <a:r>
              <a:rPr lang="tr-TR" altLang="ko-KR" sz="3200" dirty="0"/>
              <a:t>Kavramsal Beceri</a:t>
            </a:r>
          </a:p>
        </p:txBody>
      </p:sp>
      <p:graphicFrame>
        <p:nvGraphicFramePr>
          <p:cNvPr id="6" name="Content Placeholder 3">
            <a:extLst>
              <a:ext uri="{FF2B5EF4-FFF2-40B4-BE49-F238E27FC236}">
                <a16:creationId xmlns:a16="http://schemas.microsoft.com/office/drawing/2014/main" id="{4355AF4D-1815-6F51-C2DE-959D3F930AF2}"/>
              </a:ext>
            </a:extLst>
          </p:cNvPr>
          <p:cNvGraphicFramePr>
            <a:graphicFrameLocks noGrp="1"/>
          </p:cNvGraphicFramePr>
          <p:nvPr>
            <p:ph sz="half" idx="2"/>
            <p:extLst>
              <p:ext uri="{D42A27DB-BD31-4B8C-83A1-F6EECF244321}">
                <p14:modId xmlns:p14="http://schemas.microsoft.com/office/powerpoint/2010/main" val="2511523226"/>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a:extLst>
              <a:ext uri="{FF2B5EF4-FFF2-40B4-BE49-F238E27FC236}">
                <a16:creationId xmlns:a16="http://schemas.microsoft.com/office/drawing/2014/main" id="{E3076099-50AC-972F-9B9A-2E59C8990427}"/>
              </a:ext>
            </a:extLst>
          </p:cNvPr>
          <p:cNvPicPr>
            <a:picLocks noChangeAspect="1"/>
          </p:cNvPicPr>
          <p:nvPr/>
        </p:nvPicPr>
        <p:blipFill>
          <a:blip r:embed="rId7"/>
          <a:stretch>
            <a:fillRect/>
          </a:stretch>
        </p:blipFill>
        <p:spPr>
          <a:xfrm>
            <a:off x="377718" y="1619784"/>
            <a:ext cx="4113410" cy="4113410"/>
          </a:xfrm>
          <a:prstGeom prst="rect">
            <a:avLst/>
          </a:prstGeom>
        </p:spPr>
      </p:pic>
    </p:spTree>
    <p:extLst>
      <p:ext uri="{BB962C8B-B14F-4D97-AF65-F5344CB8AC3E}">
        <p14:creationId xmlns:p14="http://schemas.microsoft.com/office/powerpoint/2010/main" val="1882417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4414" y="571480"/>
            <a:ext cx="6572296" cy="5460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3487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6288"/>
            <a:ext cx="8643966" cy="1143000"/>
          </a:xfrm>
        </p:spPr>
        <p:txBody>
          <a:bodyPr>
            <a:normAutofit/>
          </a:bodyPr>
          <a:lstStyle/>
          <a:p>
            <a:r>
              <a:rPr lang="tr-TR" altLang="ko-KR" sz="3200" dirty="0">
                <a:solidFill>
                  <a:schemeClr val="tx1">
                    <a:lumMod val="75000"/>
                    <a:lumOff val="25000"/>
                  </a:schemeClr>
                </a:solidFill>
              </a:rPr>
              <a:t>İyi Bir Yöneticinin Özellikleri</a:t>
            </a:r>
          </a:p>
        </p:txBody>
      </p:sp>
      <p:sp>
        <p:nvSpPr>
          <p:cNvPr id="4" name="Content Placeholder 3"/>
          <p:cNvSpPr>
            <a:spLocks noGrp="1"/>
          </p:cNvSpPr>
          <p:nvPr>
            <p:ph idx="1"/>
          </p:nvPr>
        </p:nvSpPr>
        <p:spPr>
          <a:xfrm>
            <a:off x="571472" y="1508787"/>
            <a:ext cx="8115328"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İnsanları tanıma, insan sevgisi ve iletişim kurabilme</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Objektiflik, adil olma</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Mantıklı olma, analiz, sentez ve muhakeme(yargı) gücü</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Düşüncelerini konulara ve sorunlara odaklaştırabilme ve açık-seçik  ifade edebilme</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Teknik bilgi ve tecrübe</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8992" y="4143380"/>
            <a:ext cx="2960773" cy="1454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3369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36288"/>
            <a:ext cx="8501090" cy="1143000"/>
          </a:xfrm>
        </p:spPr>
        <p:txBody>
          <a:bodyPr>
            <a:normAutofit/>
          </a:bodyPr>
          <a:lstStyle/>
          <a:p>
            <a:r>
              <a:rPr lang="tr-TR" altLang="ko-KR" sz="3200" dirty="0">
                <a:solidFill>
                  <a:schemeClr val="tx1">
                    <a:lumMod val="75000"/>
                    <a:lumOff val="25000"/>
                  </a:schemeClr>
                </a:solidFill>
              </a:rPr>
              <a:t>İyi Bir Yöneticinin Özellikleri</a:t>
            </a:r>
          </a:p>
        </p:txBody>
      </p:sp>
      <p:sp>
        <p:nvSpPr>
          <p:cNvPr id="4" name="Content Placeholder 3"/>
          <p:cNvSpPr>
            <a:spLocks noGrp="1"/>
          </p:cNvSpPr>
          <p:nvPr>
            <p:ph idx="1"/>
          </p:nvPr>
        </p:nvSpPr>
        <p:spPr>
          <a:xfrm>
            <a:off x="1000100" y="1508787"/>
            <a:ext cx="7686700" cy="4525963"/>
          </a:xfrm>
        </p:spPr>
        <p:txBody>
          <a:bodyPr>
            <a:normAutofit/>
          </a:bodyPr>
          <a:lstStyle/>
          <a:p>
            <a:pPr marL="0" indent="0" algn="just">
              <a:buNone/>
            </a:pPr>
            <a:r>
              <a:rPr lang="tr-TR" altLang="ko-KR" sz="24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a:t>
            </a:r>
            <a:r>
              <a:rPr lang="tr-TR" altLang="ko-KR" sz="2400" dirty="0">
                <a:latin typeface="Calibri" panose="020F0502020204030204" pitchFamily="34" charset="0"/>
                <a:ea typeface="Calibri" panose="020F0502020204030204" pitchFamily="34" charset="0"/>
                <a:cs typeface="Calibri" panose="020F0502020204030204" pitchFamily="34" charset="0"/>
              </a:rPr>
              <a:t>Girişken (inisiyatif sahibi), dinamik ve azimli olma</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Dış görünüşü ile çevrede kabul görme; tertipli ve düzenli olma</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İyi bir “satıcı” olma; fikirlerini ikna yoluyla benimsetebilme</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Sorumluluk sahibi olma</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Güçlü irade ve kendine güven duygusuna sahip olma </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4678" y="4286256"/>
            <a:ext cx="2960773" cy="1454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8720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pPr>
              <a:lnSpc>
                <a:spcPct val="90000"/>
              </a:lnSpc>
            </a:pPr>
            <a:r>
              <a:rPr lang="tr-TR" altLang="ko-KR" sz="3200" dirty="0"/>
              <a:t>Planlamanın Tanımı ve Anlamı</a:t>
            </a:r>
            <a:br>
              <a:rPr lang="tr-TR" altLang="ko-KR" sz="3200" dirty="0"/>
            </a:br>
            <a:endParaRPr lang="ko-KR" altLang="en-US" sz="32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57200" y="2560733"/>
            <a:ext cx="4038600" cy="260489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sz="half" idx="2"/>
          </p:nvPr>
        </p:nvSpPr>
        <p:spPr>
          <a:xfrm>
            <a:off x="4648200" y="1600200"/>
            <a:ext cx="4038600" cy="4525963"/>
          </a:xfrm>
        </p:spPr>
        <p:txBody>
          <a:bodyPr wrap="square" anchor="t">
            <a:normAutofit/>
          </a:bodyPr>
          <a:lstStyle/>
          <a:p>
            <a:pPr marL="0" indent="0">
              <a:lnSpc>
                <a:spcPct val="90000"/>
              </a:lnSpc>
              <a:buNone/>
            </a:pPr>
            <a:r>
              <a:rPr lang="tr-TR" altLang="ko-KR" sz="2200" dirty="0">
                <a:latin typeface="Calibri" panose="020F0502020204030204" pitchFamily="34" charset="0"/>
                <a:ea typeface="Calibri" panose="020F0502020204030204" pitchFamily="34" charset="0"/>
                <a:cs typeface="Calibri" panose="020F0502020204030204" pitchFamily="34" charset="0"/>
              </a:rPr>
              <a:t> Planlama; belirli bir gelecekte nereye ulaşılmak istendiğinin ve oraya nasıl ulaşılacağının önceden belirlenmesidir. </a:t>
            </a:r>
          </a:p>
          <a:p>
            <a:pPr marL="0" indent="0">
              <a:lnSpc>
                <a:spcPct val="90000"/>
              </a:lnSpc>
              <a:buNone/>
            </a:pPr>
            <a:r>
              <a:rPr lang="tr-TR" altLang="ko-KR" sz="2200" dirty="0">
                <a:latin typeface="Calibri" panose="020F0502020204030204" pitchFamily="34" charset="0"/>
                <a:ea typeface="Calibri" panose="020F0502020204030204" pitchFamily="34" charset="0"/>
                <a:cs typeface="Calibri" panose="020F0502020204030204" pitchFamily="34" charset="0"/>
              </a:rPr>
              <a:t>Etkili bir planlama; geçmiş bilgilerin analizi, mevcut durumların ve ayrıca geleceğe dönük gelişmelerin değerlendirilmesini gerektirir.</a:t>
            </a:r>
          </a:p>
          <a:p>
            <a:pPr marL="0" indent="0">
              <a:lnSpc>
                <a:spcPct val="90000"/>
              </a:lnSpc>
              <a:buNone/>
            </a:pPr>
            <a:r>
              <a:rPr lang="tr-TR" altLang="ko-KR" sz="2200" dirty="0">
                <a:latin typeface="Calibri" panose="020F0502020204030204" pitchFamily="34" charset="0"/>
                <a:ea typeface="Calibri" panose="020F0502020204030204" pitchFamily="34" charset="0"/>
                <a:cs typeface="Calibri" panose="020F0502020204030204" pitchFamily="34" charset="0"/>
              </a:rPr>
              <a:t>   Planlama ve denetim yönetimin vazgeçilmezleridir. Çünkü; planlama geleceğe dönük, denetim geçmişe dönüktür.</a:t>
            </a:r>
          </a:p>
          <a:p>
            <a:pPr marL="0" indent="0">
              <a:lnSpc>
                <a:spcPct val="90000"/>
              </a:lnSpc>
              <a:buNone/>
            </a:pPr>
            <a:endParaRPr lang="tr-TR" altLang="ko-KR" sz="2200" dirty="0"/>
          </a:p>
        </p:txBody>
      </p:sp>
    </p:spTree>
    <p:extLst>
      <p:ext uri="{BB962C8B-B14F-4D97-AF65-F5344CB8AC3E}">
        <p14:creationId xmlns:p14="http://schemas.microsoft.com/office/powerpoint/2010/main" val="4278043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Plan Çeşitleri</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57200" y="2560733"/>
            <a:ext cx="4038600" cy="260489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sz="half" idx="2"/>
          </p:nvPr>
        </p:nvSpPr>
        <p:spPr>
          <a:xfrm>
            <a:off x="4648200" y="1600200"/>
            <a:ext cx="4038600" cy="4525963"/>
          </a:xfrm>
        </p:spPr>
        <p:txBody>
          <a:bodyPr wrap="square" anchor="t">
            <a:normAutofit/>
          </a:bodyPr>
          <a:lstStyle/>
          <a:p>
            <a:pPr marL="0" indent="0">
              <a:lnSpc>
                <a:spcPct val="90000"/>
              </a:lnSpc>
              <a:buNone/>
            </a:pPr>
            <a:r>
              <a:rPr lang="tr-TR" altLang="ko-KR" sz="2200" dirty="0"/>
              <a:t> </a:t>
            </a:r>
            <a:r>
              <a:rPr lang="tr-TR" altLang="ko-KR" sz="2400" dirty="0">
                <a:latin typeface="Calibri" panose="020F0502020204030204" pitchFamily="34" charset="0"/>
                <a:ea typeface="Calibri" panose="020F0502020204030204" pitchFamily="34" charset="0"/>
                <a:cs typeface="Calibri" panose="020F0502020204030204" pitchFamily="34" charset="0"/>
              </a:rPr>
              <a:t>Kapsanan zamana göre planlar:</a:t>
            </a:r>
          </a:p>
          <a:p>
            <a:pPr marL="0" indent="0">
              <a:lnSpc>
                <a:spcPct val="90000"/>
              </a:lnSpc>
              <a:buNone/>
            </a:pPr>
            <a:r>
              <a:rPr lang="tr-TR" altLang="ko-KR" sz="2400" dirty="0">
                <a:latin typeface="Calibri" panose="020F0502020204030204" pitchFamily="34" charset="0"/>
                <a:ea typeface="Calibri" panose="020F0502020204030204" pitchFamily="34" charset="0"/>
                <a:cs typeface="Calibri" panose="020F0502020204030204" pitchFamily="34" charset="0"/>
              </a:rPr>
              <a:t>1.Kısa vadeli veya süreli (1 yıla kadar vadeli)</a:t>
            </a:r>
          </a:p>
          <a:p>
            <a:pPr marL="0" indent="0">
              <a:lnSpc>
                <a:spcPct val="90000"/>
              </a:lnSpc>
              <a:buNone/>
            </a:pPr>
            <a:r>
              <a:rPr lang="tr-TR" altLang="ko-KR" sz="2400" dirty="0">
                <a:latin typeface="Calibri" panose="020F0502020204030204" pitchFamily="34" charset="0"/>
                <a:ea typeface="Calibri" panose="020F0502020204030204" pitchFamily="34" charset="0"/>
                <a:cs typeface="Calibri" panose="020F0502020204030204" pitchFamily="34" charset="0"/>
              </a:rPr>
              <a:t>2.Uzun vadeli veya süreli (1 yıldan uzun vadeli)</a:t>
            </a:r>
          </a:p>
          <a:p>
            <a:pPr marL="0" indent="0">
              <a:lnSpc>
                <a:spcPct val="90000"/>
              </a:lnSpc>
              <a:buNone/>
            </a:pPr>
            <a:endParaRPr lang="tr-TR" altLang="ko-KR" sz="2400" dirty="0">
              <a:latin typeface="Calibri" panose="020F0502020204030204" pitchFamily="34" charset="0"/>
              <a:ea typeface="Calibri" panose="020F0502020204030204" pitchFamily="34" charset="0"/>
              <a:cs typeface="Calibri" panose="020F0502020204030204" pitchFamily="34" charset="0"/>
            </a:endParaRPr>
          </a:p>
          <a:p>
            <a:pPr marL="0" indent="0">
              <a:lnSpc>
                <a:spcPct val="90000"/>
              </a:lnSpc>
              <a:buNone/>
            </a:pPr>
            <a:r>
              <a:rPr lang="tr-TR" altLang="ko-KR" sz="2400" dirty="0">
                <a:latin typeface="Calibri" panose="020F0502020204030204" pitchFamily="34" charset="0"/>
                <a:ea typeface="Calibri" panose="020F0502020204030204" pitchFamily="34" charset="0"/>
                <a:cs typeface="Calibri" panose="020F0502020204030204" pitchFamily="34" charset="0"/>
              </a:rPr>
              <a:t>Kullanımın tek veya sürekli olmasına göre:</a:t>
            </a:r>
          </a:p>
          <a:p>
            <a:pPr marL="0" indent="0">
              <a:lnSpc>
                <a:spcPct val="90000"/>
              </a:lnSpc>
              <a:buNone/>
            </a:pPr>
            <a:r>
              <a:rPr lang="tr-TR" altLang="ko-KR" sz="2400" dirty="0">
                <a:latin typeface="Calibri" panose="020F0502020204030204" pitchFamily="34" charset="0"/>
                <a:ea typeface="Calibri" panose="020F0502020204030204" pitchFamily="34" charset="0"/>
                <a:cs typeface="Calibri" panose="020F0502020204030204" pitchFamily="34" charset="0"/>
              </a:rPr>
              <a:t>1.Tek kullanımlı planlar (program, bütçe, proje vb.)</a:t>
            </a:r>
          </a:p>
          <a:p>
            <a:pPr marL="0" indent="0">
              <a:lnSpc>
                <a:spcPct val="90000"/>
              </a:lnSpc>
              <a:buNone/>
            </a:pPr>
            <a:r>
              <a:rPr lang="tr-TR" altLang="ko-KR" sz="2400" dirty="0">
                <a:latin typeface="Calibri" panose="020F0502020204030204" pitchFamily="34" charset="0"/>
                <a:ea typeface="Calibri" panose="020F0502020204030204" pitchFamily="34" charset="0"/>
                <a:cs typeface="Calibri" panose="020F0502020204030204" pitchFamily="34" charset="0"/>
              </a:rPr>
              <a:t>2.Sürekli planlar (amaç, politika, stratejik plan).</a:t>
            </a:r>
          </a:p>
          <a:p>
            <a:pPr marL="0" indent="0">
              <a:lnSpc>
                <a:spcPct val="90000"/>
              </a:lnSpc>
              <a:buNone/>
            </a:pPr>
            <a:endParaRPr lang="tr-TR" altLang="ko-KR" sz="2200" dirty="0"/>
          </a:p>
        </p:txBody>
      </p:sp>
    </p:spTree>
    <p:extLst>
      <p:ext uri="{BB962C8B-B14F-4D97-AF65-F5344CB8AC3E}">
        <p14:creationId xmlns:p14="http://schemas.microsoft.com/office/powerpoint/2010/main" val="3486365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6288"/>
            <a:ext cx="8786842" cy="1143000"/>
          </a:xfrm>
        </p:spPr>
        <p:txBody>
          <a:bodyPr>
            <a:normAutofit/>
          </a:bodyPr>
          <a:lstStyle/>
          <a:p>
            <a:r>
              <a:rPr lang="tr-TR" altLang="ko-KR" sz="3600" dirty="0">
                <a:solidFill>
                  <a:schemeClr val="tx1">
                    <a:lumMod val="75000"/>
                    <a:lumOff val="25000"/>
                  </a:schemeClr>
                </a:solidFill>
              </a:rPr>
              <a:t>Plan Çeşitleri</a:t>
            </a:r>
          </a:p>
        </p:txBody>
      </p:sp>
      <p:sp>
        <p:nvSpPr>
          <p:cNvPr id="4" name="Content Placeholder 3"/>
          <p:cNvSpPr>
            <a:spLocks noGrp="1"/>
          </p:cNvSpPr>
          <p:nvPr>
            <p:ph idx="1"/>
          </p:nvPr>
        </p:nvSpPr>
        <p:spPr>
          <a:xfrm>
            <a:off x="642910" y="1508787"/>
            <a:ext cx="8043890" cy="4525963"/>
          </a:xfrm>
        </p:spPr>
        <p:txBody>
          <a:bodyPr>
            <a:normAutofit lnSpcReduction="10000"/>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Planın kapsamına göre:</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1.Genel “işletme planları” (tüm işletmeyi kapsarlar)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2.Bölüm veya birim planları (üretim, pazarlama vb. planları veya belirli bir mal grubu için planlar).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Yönetim kademelerine göre planlar: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1.Tepe yönetimince yapılanlar:  (amaçlar, politikalar, stratejiler, uzun vadeli-stratejik planlar)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2.Orta kademe yönetimince yapılanlar (tamamlayıcı amaçlar, bölüm planları, politikaları ve stratejileri)</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3.Alt kademe yönetimince yapılanlar (kısa dönemli amaçlar, projeler, tarifeler, iş programları).</a:t>
            </a:r>
          </a:p>
          <a:p>
            <a:pPr marL="0" indent="0" algn="just">
              <a:buNone/>
            </a:pPr>
            <a:endParaRPr lang="tr-TR" altLang="ko-KR" sz="2000" dirty="0">
              <a:solidFill>
                <a:schemeClr val="tx1">
                  <a:lumMod val="50000"/>
                  <a:lumOff val="50000"/>
                </a:schemeClr>
              </a:solidFill>
              <a:latin typeface="Arial" pitchFamily="34" charset="0"/>
              <a:cs typeface="Arial" pitchFamily="34"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5733256"/>
            <a:ext cx="996559" cy="857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021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a:extLst>
              <a:ext uri="{FF2B5EF4-FFF2-40B4-BE49-F238E27FC236}">
                <a16:creationId xmlns:a16="http://schemas.microsoft.com/office/drawing/2014/main" id="{46777B4C-9DE0-8ABD-39A4-B55E26989D55}"/>
              </a:ext>
            </a:extLst>
          </p:cNvPr>
          <p:cNvGraphicFramePr>
            <a:graphicFrameLocks noGrp="1"/>
          </p:cNvGraphicFramePr>
          <p:nvPr>
            <p:ph idx="1"/>
            <p:extLst>
              <p:ext uri="{D42A27DB-BD31-4B8C-83A1-F6EECF244321}">
                <p14:modId xmlns:p14="http://schemas.microsoft.com/office/powerpoint/2010/main" val="308644998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0652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a:t>Politika vs. Prosedür</a:t>
            </a:r>
          </a:p>
        </p:txBody>
      </p:sp>
      <p:graphicFrame>
        <p:nvGraphicFramePr>
          <p:cNvPr id="6" name="Content Placeholder 3">
            <a:extLst>
              <a:ext uri="{FF2B5EF4-FFF2-40B4-BE49-F238E27FC236}">
                <a16:creationId xmlns:a16="http://schemas.microsoft.com/office/drawing/2014/main" id="{E0040628-4747-932C-AB6C-7D75F3849104}"/>
              </a:ext>
            </a:extLst>
          </p:cNvPr>
          <p:cNvGraphicFramePr>
            <a:graphicFrameLocks noGrp="1"/>
          </p:cNvGraphicFramePr>
          <p:nvPr>
            <p:ph idx="1"/>
            <p:extLst>
              <p:ext uri="{D42A27DB-BD31-4B8C-83A1-F6EECF244321}">
                <p14:modId xmlns:p14="http://schemas.microsoft.com/office/powerpoint/2010/main" val="136198883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0652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36288"/>
            <a:ext cx="8572528" cy="1143000"/>
          </a:xfrm>
        </p:spPr>
        <p:txBody>
          <a:bodyPr>
            <a:normAutofit/>
          </a:bodyPr>
          <a:lstStyle/>
          <a:p>
            <a:r>
              <a:rPr lang="tr-TR" altLang="ko-KR" sz="3200" dirty="0">
                <a:solidFill>
                  <a:schemeClr val="tx1"/>
                </a:solidFill>
              </a:rPr>
              <a:t>Politika</a:t>
            </a:r>
          </a:p>
        </p:txBody>
      </p:sp>
      <p:sp>
        <p:nvSpPr>
          <p:cNvPr id="4" name="Content Placeholder 3"/>
          <p:cNvSpPr>
            <a:spLocks noGrp="1"/>
          </p:cNvSpPr>
          <p:nvPr>
            <p:ph idx="1"/>
          </p:nvPr>
        </p:nvSpPr>
        <p:spPr>
          <a:xfrm>
            <a:off x="571472" y="1508787"/>
            <a:ext cx="8115328" cy="4525963"/>
          </a:xfrm>
        </p:spPr>
        <p:txBody>
          <a:bodyPr>
            <a:normAutofit/>
          </a:bodyPr>
          <a:lstStyle/>
          <a:p>
            <a:r>
              <a:rPr lang="tr-TR" sz="2000" dirty="0"/>
              <a:t>İşe alım politikası</a:t>
            </a:r>
          </a:p>
          <a:p>
            <a:r>
              <a:rPr lang="tr-TR" sz="2000" dirty="0"/>
              <a:t>Kredi politikası</a:t>
            </a:r>
          </a:p>
          <a:p>
            <a:r>
              <a:rPr lang="tr-TR" sz="2000" dirty="0"/>
              <a:t>Gizlilik Politikası</a:t>
            </a:r>
          </a:p>
          <a:p>
            <a:r>
              <a:rPr lang="tr-TR" sz="2000" dirty="0"/>
              <a:t>Ödeme politikası</a:t>
            </a:r>
            <a:endParaRPr lang="en-GB" sz="2000" dirty="0"/>
          </a:p>
          <a:p>
            <a:endParaRPr lang="en-GB" sz="2000" dirty="0"/>
          </a:p>
          <a:p>
            <a:r>
              <a:rPr lang="en-GB" sz="2000" dirty="0" err="1">
                <a:hlinkClick r:id="rId2"/>
              </a:rPr>
              <a:t>Koc</a:t>
            </a:r>
            <a:r>
              <a:rPr lang="en-GB" sz="2000" dirty="0">
                <a:hlinkClick r:id="rId2"/>
              </a:rPr>
              <a:t> Holding </a:t>
            </a:r>
            <a:r>
              <a:rPr lang="en-GB" sz="2000" dirty="0" err="1">
                <a:hlinkClick r:id="rId2"/>
              </a:rPr>
              <a:t>Politikalari</a:t>
            </a:r>
            <a:endParaRPr lang="tr-TR" sz="2000" dirty="0"/>
          </a:p>
          <a:p>
            <a:pPr marL="0" indent="0" algn="just">
              <a:buNone/>
            </a:pP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520652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36288"/>
            <a:ext cx="8572528" cy="1143000"/>
          </a:xfrm>
        </p:spPr>
        <p:txBody>
          <a:bodyPr>
            <a:normAutofit/>
          </a:bodyPr>
          <a:lstStyle/>
          <a:p>
            <a:r>
              <a:rPr lang="tr-TR" altLang="ko-KR" sz="3200" dirty="0">
                <a:solidFill>
                  <a:schemeClr val="tx1"/>
                </a:solidFill>
              </a:rPr>
              <a:t>Prosedür</a:t>
            </a:r>
          </a:p>
        </p:txBody>
      </p:sp>
      <p:sp>
        <p:nvSpPr>
          <p:cNvPr id="4" name="Content Placeholder 3"/>
          <p:cNvSpPr>
            <a:spLocks noGrp="1"/>
          </p:cNvSpPr>
          <p:nvPr>
            <p:ph idx="1"/>
          </p:nvPr>
        </p:nvSpPr>
        <p:spPr>
          <a:xfrm>
            <a:off x="571472" y="1508787"/>
            <a:ext cx="8115328" cy="4872541"/>
          </a:xfrm>
        </p:spPr>
        <p:txBody>
          <a:bodyPr>
            <a:normAutofit fontScale="92500" lnSpcReduction="20000"/>
          </a:bodyPr>
          <a:lstStyle/>
          <a:p>
            <a:pPr marL="0" indent="0">
              <a:buNone/>
            </a:pPr>
            <a:r>
              <a:rPr lang="tr-TR" sz="2400" dirty="0">
                <a:latin typeface="Calibri" panose="020F0502020204030204" pitchFamily="34" charset="0"/>
                <a:ea typeface="Calibri" panose="020F0502020204030204" pitchFamily="34" charset="0"/>
                <a:cs typeface="Calibri" panose="020F0502020204030204" pitchFamily="34" charset="0"/>
              </a:rPr>
              <a:t>Bir malzeme siparişinin yerleştirilmesi gerektiğini varsayalım, ardından aşağıdaki prosedür izlenmelidir.</a:t>
            </a:r>
          </a:p>
          <a:p>
            <a:pPr marL="0" indent="0">
              <a:buNone/>
            </a:pPr>
            <a:endParaRPr lang="tr-TR" sz="2400" dirty="0">
              <a:latin typeface="Calibri" panose="020F0502020204030204" pitchFamily="34" charset="0"/>
              <a:ea typeface="Calibri" panose="020F0502020204030204" pitchFamily="34" charset="0"/>
              <a:cs typeface="Calibri" panose="020F0502020204030204" pitchFamily="34" charset="0"/>
            </a:endParaRPr>
          </a:p>
          <a:p>
            <a:r>
              <a:rPr lang="tr-TR" sz="2400" b="1" dirty="0">
                <a:latin typeface="Calibri" panose="020F0502020204030204" pitchFamily="34" charset="0"/>
                <a:ea typeface="Calibri" panose="020F0502020204030204" pitchFamily="34" charset="0"/>
                <a:cs typeface="Calibri" panose="020F0502020204030204" pitchFamily="34" charset="0"/>
              </a:rPr>
              <a:t>Adım 1:</a:t>
            </a:r>
            <a:r>
              <a:rPr lang="tr-TR" sz="2400" dirty="0">
                <a:latin typeface="Calibri" panose="020F0502020204030204" pitchFamily="34" charset="0"/>
                <a:ea typeface="Calibri" panose="020F0502020204030204" pitchFamily="34" charset="0"/>
                <a:cs typeface="Calibri" panose="020F0502020204030204" pitchFamily="34" charset="0"/>
              </a:rPr>
              <a:t> mağazalar departmanı, satın alma departmanına bir </a:t>
            </a:r>
            <a:r>
              <a:rPr lang="en-GB" sz="2400" dirty="0">
                <a:latin typeface="Calibri" panose="020F0502020204030204" pitchFamily="34" charset="0"/>
                <a:ea typeface="Calibri" panose="020F0502020204030204" pitchFamily="34" charset="0"/>
                <a:cs typeface="Calibri" panose="020F0502020204030204" pitchFamily="34" charset="0"/>
              </a:rPr>
              <a:t>s</a:t>
            </a:r>
            <a:r>
              <a:rPr lang="tr-TR" sz="2400" dirty="0">
                <a:latin typeface="Calibri" panose="020F0502020204030204" pitchFamily="34" charset="0"/>
                <a:ea typeface="Calibri" panose="020F0502020204030204" pitchFamily="34" charset="0"/>
                <a:cs typeface="Calibri" panose="020F0502020204030204" pitchFamily="34" charset="0"/>
              </a:rPr>
              <a:t>atın alma talebi gönderecektir.</a:t>
            </a:r>
          </a:p>
          <a:p>
            <a:r>
              <a:rPr lang="tr-TR" sz="2400" b="1" dirty="0">
                <a:latin typeface="Calibri" panose="020F0502020204030204" pitchFamily="34" charset="0"/>
                <a:ea typeface="Calibri" panose="020F0502020204030204" pitchFamily="34" charset="0"/>
                <a:cs typeface="Calibri" panose="020F0502020204030204" pitchFamily="34" charset="0"/>
              </a:rPr>
              <a:t>Adım 2:</a:t>
            </a:r>
            <a:r>
              <a:rPr lang="tr-TR" sz="2400" dirty="0">
                <a:latin typeface="Calibri" panose="020F0502020204030204" pitchFamily="34" charset="0"/>
                <a:ea typeface="Calibri" panose="020F0502020204030204" pitchFamily="34" charset="0"/>
                <a:cs typeface="Calibri" panose="020F0502020204030204" pitchFamily="34" charset="0"/>
              </a:rPr>
              <a:t> satın </a:t>
            </a:r>
            <a:r>
              <a:rPr lang="en-GB" sz="2400" dirty="0">
                <a:latin typeface="Calibri" panose="020F0502020204030204" pitchFamily="34" charset="0"/>
                <a:ea typeface="Calibri" panose="020F0502020204030204" pitchFamily="34" charset="0"/>
                <a:cs typeface="Calibri" panose="020F0502020204030204" pitchFamily="34" charset="0"/>
              </a:rPr>
              <a:t>a</a:t>
            </a:r>
            <a:r>
              <a:rPr lang="tr-TR" sz="2400" dirty="0" err="1">
                <a:latin typeface="Calibri" panose="020F0502020204030204" pitchFamily="34" charset="0"/>
                <a:ea typeface="Calibri" panose="020F0502020204030204" pitchFamily="34" charset="0"/>
                <a:cs typeface="Calibri" panose="020F0502020204030204" pitchFamily="34" charset="0"/>
              </a:rPr>
              <a:t>lma</a:t>
            </a:r>
            <a:r>
              <a:rPr lang="tr-TR" sz="2400" dirty="0">
                <a:latin typeface="Calibri" panose="020F0502020204030204" pitchFamily="34" charset="0"/>
                <a:ea typeface="Calibri" panose="020F0502020204030204" pitchFamily="34" charset="0"/>
                <a:cs typeface="Calibri" panose="020F0502020204030204" pitchFamily="34" charset="0"/>
              </a:rPr>
              <a:t> departmanı, malzeme listesini analiz edecek</a:t>
            </a:r>
            <a:r>
              <a:rPr lang="en-GB" sz="2400" dirty="0" err="1">
                <a:latin typeface="Calibri" panose="020F0502020204030204" pitchFamily="34" charset="0"/>
                <a:ea typeface="Calibri" panose="020F0502020204030204" pitchFamily="34" charset="0"/>
                <a:cs typeface="Calibri" panose="020F0502020204030204" pitchFamily="34" charset="0"/>
              </a:rPr>
              <a:t>tir</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r>
              <a:rPr lang="tr-TR" sz="2400" b="1" dirty="0">
                <a:latin typeface="Calibri" panose="020F0502020204030204" pitchFamily="34" charset="0"/>
                <a:ea typeface="Calibri" panose="020F0502020204030204" pitchFamily="34" charset="0"/>
                <a:cs typeface="Calibri" panose="020F0502020204030204" pitchFamily="34" charset="0"/>
              </a:rPr>
              <a:t>Adım 3:</a:t>
            </a:r>
            <a:r>
              <a:rPr lang="tr-TR" sz="2400" dirty="0">
                <a:latin typeface="Calibri" panose="020F0502020204030204" pitchFamily="34" charset="0"/>
                <a:ea typeface="Calibri" panose="020F0502020204030204" pitchFamily="34" charset="0"/>
                <a:cs typeface="Calibri" panose="020F0502020204030204" pitchFamily="34" charset="0"/>
              </a:rPr>
              <a:t> materyallerin </a:t>
            </a:r>
            <a:r>
              <a:rPr lang="en-GB" sz="2400" dirty="0" err="1">
                <a:latin typeface="Calibri" panose="020F0502020204030204" pitchFamily="34" charset="0"/>
                <a:ea typeface="Calibri" panose="020F0502020204030204" pitchFamily="34" charset="0"/>
                <a:cs typeface="Calibri" panose="020F0502020204030204" pitchFamily="34" charset="0"/>
              </a:rPr>
              <a:t>ozelliklerinin</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belirlenmesi</a:t>
            </a:r>
            <a:endParaRPr lang="tr-TR" sz="2400" dirty="0">
              <a:latin typeface="Calibri" panose="020F0502020204030204" pitchFamily="34" charset="0"/>
              <a:ea typeface="Calibri" panose="020F0502020204030204" pitchFamily="34" charset="0"/>
              <a:cs typeface="Calibri" panose="020F0502020204030204" pitchFamily="34" charset="0"/>
            </a:endParaRPr>
          </a:p>
          <a:p>
            <a:r>
              <a:rPr lang="tr-TR" sz="2400" b="1" dirty="0">
                <a:latin typeface="Calibri" panose="020F0502020204030204" pitchFamily="34" charset="0"/>
                <a:ea typeface="Calibri" panose="020F0502020204030204" pitchFamily="34" charset="0"/>
                <a:cs typeface="Calibri" panose="020F0502020204030204" pitchFamily="34" charset="0"/>
              </a:rPr>
              <a:t>Adım 4:</a:t>
            </a:r>
            <a:r>
              <a:rPr lang="tr-TR" sz="2400" dirty="0">
                <a:latin typeface="Calibri" panose="020F0502020204030204" pitchFamily="34" charset="0"/>
                <a:ea typeface="Calibri" panose="020F0502020204030204" pitchFamily="34" charset="0"/>
                <a:cs typeface="Calibri" panose="020F0502020204030204" pitchFamily="34" charset="0"/>
              </a:rPr>
              <a:t> çeşitli tedarikçilerden teklif alma.</a:t>
            </a:r>
          </a:p>
          <a:p>
            <a:r>
              <a:rPr lang="tr-TR" sz="2400" b="1" dirty="0">
                <a:latin typeface="Calibri" panose="020F0502020204030204" pitchFamily="34" charset="0"/>
                <a:ea typeface="Calibri" panose="020F0502020204030204" pitchFamily="34" charset="0"/>
                <a:cs typeface="Calibri" panose="020F0502020204030204" pitchFamily="34" charset="0"/>
              </a:rPr>
              <a:t>Adım 5:</a:t>
            </a:r>
            <a:r>
              <a:rPr lang="tr-TR" sz="2400" dirty="0">
                <a:latin typeface="Calibri" panose="020F0502020204030204" pitchFamily="34" charset="0"/>
                <a:ea typeface="Calibri" panose="020F0502020204030204" pitchFamily="34" charset="0"/>
                <a:cs typeface="Calibri" panose="020F0502020204030204" pitchFamily="34" charset="0"/>
              </a:rPr>
              <a:t> fiyat, kalite, miktar vb. İle ilgili tekliflerin değerlendirilmesi</a:t>
            </a:r>
          </a:p>
          <a:p>
            <a:r>
              <a:rPr lang="tr-TR" sz="2400" b="1" dirty="0">
                <a:latin typeface="Calibri" panose="020F0502020204030204" pitchFamily="34" charset="0"/>
                <a:ea typeface="Calibri" panose="020F0502020204030204" pitchFamily="34" charset="0"/>
                <a:cs typeface="Calibri" panose="020F0502020204030204" pitchFamily="34" charset="0"/>
              </a:rPr>
              <a:t>Adım 6:</a:t>
            </a:r>
            <a:r>
              <a:rPr lang="tr-TR" sz="2400" dirty="0">
                <a:latin typeface="Calibri" panose="020F0502020204030204" pitchFamily="34" charset="0"/>
                <a:ea typeface="Calibri" panose="020F0502020204030204" pitchFamily="34" charset="0"/>
                <a:cs typeface="Calibri" panose="020F0502020204030204" pitchFamily="34" charset="0"/>
              </a:rPr>
              <a:t> siparişin verilmesi.</a:t>
            </a:r>
          </a:p>
          <a:p>
            <a:r>
              <a:rPr lang="tr-TR" sz="2400" b="1" dirty="0">
                <a:latin typeface="Calibri" panose="020F0502020204030204" pitchFamily="34" charset="0"/>
                <a:ea typeface="Calibri" panose="020F0502020204030204" pitchFamily="34" charset="0"/>
                <a:cs typeface="Calibri" panose="020F0502020204030204" pitchFamily="34" charset="0"/>
              </a:rPr>
              <a:t>Adım 7:</a:t>
            </a:r>
            <a:r>
              <a:rPr lang="tr-TR" sz="2400" dirty="0">
                <a:latin typeface="Calibri" panose="020F0502020204030204" pitchFamily="34" charset="0"/>
                <a:ea typeface="Calibri" panose="020F0502020204030204" pitchFamily="34" charset="0"/>
                <a:cs typeface="Calibri" panose="020F0502020204030204" pitchFamily="34" charset="0"/>
              </a:rPr>
              <a:t> tedarikçilerden malzeme alma.</a:t>
            </a:r>
          </a:p>
          <a:p>
            <a:r>
              <a:rPr lang="tr-TR" sz="2400" b="1" dirty="0">
                <a:latin typeface="Calibri" panose="020F0502020204030204" pitchFamily="34" charset="0"/>
                <a:ea typeface="Calibri" panose="020F0502020204030204" pitchFamily="34" charset="0"/>
                <a:cs typeface="Calibri" panose="020F0502020204030204" pitchFamily="34" charset="0"/>
              </a:rPr>
              <a:t>Adım 8:</a:t>
            </a:r>
            <a:r>
              <a:rPr lang="tr-TR" sz="2400" dirty="0">
                <a:latin typeface="Calibri" panose="020F0502020204030204" pitchFamily="34" charset="0"/>
                <a:ea typeface="Calibri" panose="020F0502020204030204" pitchFamily="34" charset="0"/>
                <a:cs typeface="Calibri" panose="020F0502020204030204" pitchFamily="34" charset="0"/>
              </a:rPr>
              <a:t> malzemelerin kontrolü.</a:t>
            </a:r>
          </a:p>
          <a:p>
            <a:r>
              <a:rPr lang="tr-TR" sz="2400" b="1" dirty="0">
                <a:latin typeface="Calibri" panose="020F0502020204030204" pitchFamily="34" charset="0"/>
                <a:ea typeface="Calibri" panose="020F0502020204030204" pitchFamily="34" charset="0"/>
                <a:cs typeface="Calibri" panose="020F0502020204030204" pitchFamily="34" charset="0"/>
              </a:rPr>
              <a:t>Adım 9:</a:t>
            </a:r>
            <a:r>
              <a:rPr lang="tr-TR" sz="2400" dirty="0">
                <a:latin typeface="Calibri" panose="020F0502020204030204" pitchFamily="34" charset="0"/>
                <a:ea typeface="Calibri" panose="020F0502020204030204" pitchFamily="34" charset="0"/>
                <a:cs typeface="Calibri" panose="020F0502020204030204" pitchFamily="34" charset="0"/>
              </a:rPr>
              <a:t> alınan malzemenin hazırlanması</a:t>
            </a:r>
          </a:p>
          <a:p>
            <a:r>
              <a:rPr lang="tr-TR" sz="2400" b="1" dirty="0">
                <a:latin typeface="Calibri" panose="020F0502020204030204" pitchFamily="34" charset="0"/>
                <a:ea typeface="Calibri" panose="020F0502020204030204" pitchFamily="34" charset="0"/>
                <a:cs typeface="Calibri" panose="020F0502020204030204" pitchFamily="34" charset="0"/>
              </a:rPr>
              <a:t>Adım 10:</a:t>
            </a:r>
            <a:r>
              <a:rPr lang="tr-TR" sz="2400" dirty="0">
                <a:latin typeface="Calibri" panose="020F0502020204030204" pitchFamily="34" charset="0"/>
                <a:ea typeface="Calibri" panose="020F0502020204030204" pitchFamily="34" charset="0"/>
                <a:cs typeface="Calibri" panose="020F0502020204030204" pitchFamily="34" charset="0"/>
              </a:rPr>
              <a:t> tedarikçilere ödeme yapma</a:t>
            </a:r>
          </a:p>
          <a:p>
            <a:pPr marL="0" indent="0" algn="just">
              <a:buNone/>
            </a:pP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520652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36288"/>
            <a:ext cx="8929718" cy="1143000"/>
          </a:xfrm>
        </p:spPr>
        <p:txBody>
          <a:bodyPr>
            <a:normAutofit/>
          </a:bodyPr>
          <a:lstStyle/>
          <a:p>
            <a:r>
              <a:rPr lang="tr-TR" altLang="ko-KR" sz="2800" dirty="0">
                <a:solidFill>
                  <a:schemeClr val="tx1"/>
                </a:solidFill>
              </a:rPr>
              <a:t>Planların Başlıca Türleri</a:t>
            </a:r>
          </a:p>
        </p:txBody>
      </p:sp>
      <p:sp>
        <p:nvSpPr>
          <p:cNvPr id="4" name="Content Placeholder 3"/>
          <p:cNvSpPr>
            <a:spLocks noGrp="1"/>
          </p:cNvSpPr>
          <p:nvPr>
            <p:ph idx="1"/>
          </p:nvPr>
        </p:nvSpPr>
        <p:spPr>
          <a:xfrm>
            <a:off x="285720" y="1508787"/>
            <a:ext cx="8401080"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Stratejiler ve stratejik planlar: İşletmenin büyüme ve gelişme yollarını gösteren tepe yönetimin karar alanına giren uzun dönemli planlardır.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Bütçeler: Beklenen sonuçların sayılarla açıklanmış şeklidir, belirli bir zaman dilimin kapsarlar.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Programlar: Bir amacın gerçekleştirilmesi için gerekli adımları, sorumlu kişileri, süreleri belirleyen bir ayrıntı planıdır.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Projeler: Özel nitelikli ayrıntı planlarıdır.</a:t>
            </a:r>
          </a:p>
          <a:p>
            <a:pPr marL="0" indent="0" algn="just">
              <a:buNone/>
            </a:pP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4035050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4414" y="214290"/>
            <a:ext cx="6929486" cy="5698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942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Planlamanın Başlıca Yararları </a:t>
            </a:r>
            <a:endParaRPr lang="ko-KR" altLang="en-US" sz="36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7200" y="2912196"/>
            <a:ext cx="4038600" cy="1901970"/>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sz="half" idx="2"/>
          </p:nvPr>
        </p:nvSpPr>
        <p:spPr>
          <a:xfrm>
            <a:off x="4648200" y="1600200"/>
            <a:ext cx="4038600" cy="4525963"/>
          </a:xfrm>
        </p:spPr>
        <p:txBody>
          <a:bodyPr wrap="square" anchor="t">
            <a:normAutofit/>
          </a:bodyPr>
          <a:lstStyle/>
          <a:p>
            <a:pPr>
              <a:lnSpc>
                <a:spcPct val="90000"/>
              </a:lnSpc>
            </a:pPr>
            <a:r>
              <a:rPr lang="tr-TR" altLang="ko-KR" sz="2000" dirty="0">
                <a:latin typeface="Calibri" panose="020F0502020204030204" pitchFamily="34" charset="0"/>
                <a:ea typeface="Calibri" panose="020F0502020204030204" pitchFamily="34" charset="0"/>
                <a:cs typeface="Calibri" panose="020F0502020204030204" pitchFamily="34" charset="0"/>
              </a:rPr>
              <a:t>Sistemli olarak geleceği düşünme.</a:t>
            </a:r>
          </a:p>
          <a:p>
            <a:pPr>
              <a:lnSpc>
                <a:spcPct val="90000"/>
              </a:lnSpc>
            </a:pPr>
            <a:r>
              <a:rPr lang="tr-TR" altLang="ko-KR" sz="2000" dirty="0">
                <a:latin typeface="Calibri" panose="020F0502020204030204" pitchFamily="34" charset="0"/>
                <a:ea typeface="Calibri" panose="020F0502020204030204" pitchFamily="34" charset="0"/>
                <a:cs typeface="Calibri" panose="020F0502020204030204" pitchFamily="34" charset="0"/>
              </a:rPr>
              <a:t>Uzun dönemli düşünme alışkanlığı ve ileriyi görme yeteneğini geliştirme</a:t>
            </a:r>
          </a:p>
          <a:p>
            <a:pPr>
              <a:lnSpc>
                <a:spcPct val="90000"/>
              </a:lnSpc>
            </a:pPr>
            <a:r>
              <a:rPr lang="tr-TR" altLang="ko-KR" sz="2000" dirty="0">
                <a:latin typeface="Calibri" panose="020F0502020204030204" pitchFamily="34" charset="0"/>
                <a:ea typeface="Calibri" panose="020F0502020204030204" pitchFamily="34" charset="0"/>
                <a:cs typeface="Calibri" panose="020F0502020204030204" pitchFamily="34" charset="0"/>
              </a:rPr>
              <a:t>Kaynakların daha rasyonel kullanılmasını; tasarrufu sağlar.</a:t>
            </a:r>
          </a:p>
          <a:p>
            <a:pPr>
              <a:lnSpc>
                <a:spcPct val="90000"/>
              </a:lnSpc>
            </a:pPr>
            <a:r>
              <a:rPr lang="tr-TR" altLang="ko-KR" sz="2000" dirty="0">
                <a:latin typeface="Calibri" panose="020F0502020204030204" pitchFamily="34" charset="0"/>
                <a:ea typeface="Calibri" panose="020F0502020204030204" pitchFamily="34" charset="0"/>
                <a:cs typeface="Calibri" panose="020F0502020204030204" pitchFamily="34" charset="0"/>
              </a:rPr>
              <a:t>Faaliyetlerin daha iyi koordinasyonunu sağlar.</a:t>
            </a:r>
          </a:p>
          <a:p>
            <a:pPr>
              <a:lnSpc>
                <a:spcPct val="90000"/>
              </a:lnSpc>
            </a:pPr>
            <a:r>
              <a:rPr lang="tr-TR" altLang="ko-KR" sz="2000" dirty="0">
                <a:latin typeface="Calibri" panose="020F0502020204030204" pitchFamily="34" charset="0"/>
                <a:ea typeface="Calibri" panose="020F0502020204030204" pitchFamily="34" charset="0"/>
                <a:cs typeface="Calibri" panose="020F0502020204030204" pitchFamily="34" charset="0"/>
              </a:rPr>
              <a:t>Etkili bir denetim için gerekli standartları sağlar.</a:t>
            </a:r>
          </a:p>
          <a:p>
            <a:pPr>
              <a:lnSpc>
                <a:spcPct val="90000"/>
              </a:lnSpc>
            </a:pPr>
            <a:r>
              <a:rPr lang="tr-TR" altLang="ko-KR" sz="2000" dirty="0">
                <a:latin typeface="Calibri" panose="020F0502020204030204" pitchFamily="34" charset="0"/>
                <a:ea typeface="Calibri" panose="020F0502020204030204" pitchFamily="34" charset="0"/>
                <a:cs typeface="Calibri" panose="020F0502020204030204" pitchFamily="34" charset="0"/>
              </a:rPr>
              <a:t>Ani değişikliklere karşı hazırlıklı olma imkanı sunar.</a:t>
            </a:r>
          </a:p>
          <a:p>
            <a:pPr>
              <a:lnSpc>
                <a:spcPct val="90000"/>
              </a:lnSpc>
            </a:pPr>
            <a:r>
              <a:rPr lang="tr-TR" altLang="ko-KR" sz="2000" dirty="0">
                <a:latin typeface="Calibri" panose="020F0502020204030204" pitchFamily="34" charset="0"/>
                <a:ea typeface="Calibri" panose="020F0502020204030204" pitchFamily="34" charset="0"/>
                <a:cs typeface="Calibri" panose="020F0502020204030204" pitchFamily="34" charset="0"/>
              </a:rPr>
              <a:t>Yetki devrini kolaylaştırır.</a:t>
            </a:r>
          </a:p>
        </p:txBody>
      </p:sp>
    </p:spTree>
    <p:extLst>
      <p:ext uri="{BB962C8B-B14F-4D97-AF65-F5344CB8AC3E}">
        <p14:creationId xmlns:p14="http://schemas.microsoft.com/office/powerpoint/2010/main" val="3726413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36288"/>
            <a:ext cx="8429652" cy="1143000"/>
          </a:xfrm>
        </p:spPr>
        <p:txBody>
          <a:bodyPr>
            <a:normAutofit/>
          </a:bodyPr>
          <a:lstStyle/>
          <a:p>
            <a:r>
              <a:rPr lang="tr-TR" altLang="ko-KR" sz="3600" dirty="0">
                <a:solidFill>
                  <a:schemeClr val="tx1"/>
                </a:solidFill>
              </a:rPr>
              <a:t>Örgütleme (Organizasyon)</a:t>
            </a:r>
          </a:p>
        </p:txBody>
      </p:sp>
      <p:sp>
        <p:nvSpPr>
          <p:cNvPr id="4" name="Content Placeholder 3"/>
          <p:cNvSpPr>
            <a:spLocks noGrp="1"/>
          </p:cNvSpPr>
          <p:nvPr>
            <p:ph idx="1"/>
          </p:nvPr>
        </p:nvSpPr>
        <p:spPr>
          <a:xfrm>
            <a:off x="571472" y="1508787"/>
            <a:ext cx="8115328"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Örgütleme ya da organize etme; beşeri ve maddi faktörlerin işletme amaçlarını etkin ve verimli bir biçimde gerçekleştirmek üzere düzenlenmesidir.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Örgütlemede işletme amaçlarını verimli bir şekilde gerçekleştirmek için oluşan iktisadi bir işbirliğinden söz edilir ve bu birlikte şu unsurlar ortaya çıkar: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1.Yapılacak işler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2. İşleri yapacak insanlar ve bu insanlar arasında yetki ve sorumluluk ilişkileri</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3. İşleri yapmaya yarayacak yer, araç ve yöntemler.</a:t>
            </a:r>
          </a:p>
        </p:txBody>
      </p:sp>
    </p:spTree>
    <p:extLst>
      <p:ext uri="{BB962C8B-B14F-4D97-AF65-F5344CB8AC3E}">
        <p14:creationId xmlns:p14="http://schemas.microsoft.com/office/powerpoint/2010/main" val="178447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Örgütleme (Organizasyon)</a:t>
            </a:r>
          </a:p>
        </p:txBody>
      </p:sp>
      <p:sp>
        <p:nvSpPr>
          <p:cNvPr id="4" name="Content Placeholder 3"/>
          <p:cNvSpPr>
            <a:spLocks noGrp="1"/>
          </p:cNvSpPr>
          <p:nvPr>
            <p:ph sz="half" idx="1"/>
          </p:nvPr>
        </p:nvSpPr>
        <p:spPr>
          <a:xfrm>
            <a:off x="457200" y="1600200"/>
            <a:ext cx="4038600" cy="4525963"/>
          </a:xfrm>
        </p:spPr>
        <p:txBody>
          <a:bodyPr wrap="square" anchor="t">
            <a:normAutofit lnSpcReduction="10000"/>
          </a:bodyPr>
          <a:lstStyle/>
          <a:p>
            <a:pPr marL="0" indent="0">
              <a:lnSpc>
                <a:spcPct val="90000"/>
              </a:lnSpc>
              <a:buNone/>
            </a:pPr>
            <a:r>
              <a:rPr lang="tr-TR" altLang="ko-KR" sz="2000" dirty="0">
                <a:solidFill>
                  <a:srgbClr val="0070C0"/>
                </a:solidFill>
                <a:latin typeface="Calibri" panose="020F0502020204030204" pitchFamily="34" charset="0"/>
                <a:ea typeface="Calibri" panose="020F0502020204030204" pitchFamily="34" charset="0"/>
                <a:cs typeface="Calibri" panose="020F0502020204030204" pitchFamily="34" charset="0"/>
              </a:rPr>
              <a:t>1.İşlerin Organizasyonu: </a:t>
            </a:r>
            <a:r>
              <a:rPr lang="tr-TR" altLang="ko-KR" sz="2000" dirty="0">
                <a:latin typeface="Calibri" panose="020F0502020204030204" pitchFamily="34" charset="0"/>
                <a:ea typeface="Calibri" panose="020F0502020204030204" pitchFamily="34" charset="0"/>
                <a:cs typeface="Calibri" panose="020F0502020204030204" pitchFamily="34" charset="0"/>
              </a:rPr>
              <a:t>Dağınık bulunan işler benzerliklerine göre gruplara ve bölümlere ayrılır. Belli bir iş bölümü ve uzmanlaşma derecesi meydana gelir.</a:t>
            </a:r>
          </a:p>
          <a:p>
            <a:pPr marL="0" indent="0">
              <a:lnSpc>
                <a:spcPct val="90000"/>
              </a:lnSpc>
              <a:buNone/>
            </a:pPr>
            <a:r>
              <a:rPr lang="tr-TR" altLang="ko-KR" sz="2000" dirty="0">
                <a:solidFill>
                  <a:srgbClr val="0070C0"/>
                </a:solidFill>
                <a:latin typeface="Calibri" panose="020F0502020204030204" pitchFamily="34" charset="0"/>
                <a:ea typeface="Calibri" panose="020F0502020204030204" pitchFamily="34" charset="0"/>
                <a:cs typeface="Calibri" panose="020F0502020204030204" pitchFamily="34" charset="0"/>
              </a:rPr>
              <a:t>2.İnsan Gücünün Organizasyonu: </a:t>
            </a:r>
            <a:r>
              <a:rPr lang="tr-TR" altLang="ko-KR" sz="2000" dirty="0">
                <a:latin typeface="Calibri" panose="020F0502020204030204" pitchFamily="34" charset="0"/>
                <a:ea typeface="Calibri" panose="020F0502020204030204" pitchFamily="34" charset="0"/>
                <a:cs typeface="Calibri" panose="020F0502020204030204" pitchFamily="34" charset="0"/>
              </a:rPr>
              <a:t>İşin gerektirdiği bilgi, beceri, yetenek ve tecrübe gibi nitelikler ile bunların işleri yapacak personelde bulunup bulunmadığı araştırılır. Böylece her kişinin ne iş yapacağı, sorumlulukları ve kime karşı sorumlu olacağı belirlenir.</a:t>
            </a:r>
          </a:p>
          <a:p>
            <a:pPr marL="0" indent="0">
              <a:lnSpc>
                <a:spcPct val="90000"/>
              </a:lnSpc>
              <a:buNone/>
            </a:pPr>
            <a:r>
              <a:rPr lang="tr-TR" altLang="ko-KR" sz="2000" dirty="0">
                <a:solidFill>
                  <a:srgbClr val="0070C0"/>
                </a:solidFill>
                <a:latin typeface="Calibri" panose="020F0502020204030204" pitchFamily="34" charset="0"/>
                <a:ea typeface="Calibri" panose="020F0502020204030204" pitchFamily="34" charset="0"/>
                <a:cs typeface="Calibri" panose="020F0502020204030204" pitchFamily="34" charset="0"/>
              </a:rPr>
              <a:t>3.Yer, Araç ve Yöntemlerin Belirlenmesi: </a:t>
            </a:r>
            <a:r>
              <a:rPr lang="tr-TR" altLang="ko-KR" sz="2000" dirty="0">
                <a:latin typeface="Calibri" panose="020F0502020204030204" pitchFamily="34" charset="0"/>
                <a:ea typeface="Calibri" panose="020F0502020204030204" pitchFamily="34" charset="0"/>
                <a:cs typeface="Calibri" panose="020F0502020204030204" pitchFamily="34" charset="0"/>
              </a:rPr>
              <a:t>İşyerinde kullanılacak maddi araçlar ve fiziksel çevre üzerinde durulur.</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48200" y="2651601"/>
            <a:ext cx="4038600" cy="2423160"/>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7694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200" dirty="0"/>
              <a:t>Örgüt Yapısını Belirleyen Unsurlar</a:t>
            </a:r>
          </a:p>
        </p:txBody>
      </p:sp>
      <p:sp>
        <p:nvSpPr>
          <p:cNvPr id="4" name="Content Placeholder 3"/>
          <p:cNvSpPr>
            <a:spLocks noGrp="1"/>
          </p:cNvSpPr>
          <p:nvPr>
            <p:ph sz="half" idx="1"/>
          </p:nvPr>
        </p:nvSpPr>
        <p:spPr>
          <a:xfrm>
            <a:off x="457200" y="1600200"/>
            <a:ext cx="4038600" cy="4983162"/>
          </a:xfrm>
        </p:spPr>
        <p:txBody>
          <a:bodyPr wrap="square" anchor="t">
            <a:normAutofit fontScale="92500" lnSpcReduction="20000"/>
          </a:bodyPr>
          <a:lstStyle/>
          <a:p>
            <a:pPr marL="0" indent="0">
              <a:lnSpc>
                <a:spcPct val="90000"/>
              </a:lnSpc>
              <a:buNone/>
            </a:pPr>
            <a:r>
              <a:rPr lang="tr-TR" altLang="ko-KR" sz="2400" dirty="0">
                <a:solidFill>
                  <a:srgbClr val="FF0000"/>
                </a:solidFill>
                <a:latin typeface="Calibri" panose="020F0502020204030204" pitchFamily="34" charset="0"/>
                <a:ea typeface="Calibri" panose="020F0502020204030204" pitchFamily="34" charset="0"/>
                <a:cs typeface="Calibri" panose="020F0502020204030204" pitchFamily="34" charset="0"/>
              </a:rPr>
              <a:t>1.Amaç: </a:t>
            </a:r>
            <a:r>
              <a:rPr lang="tr-TR" altLang="ko-KR" sz="2400" dirty="0">
                <a:latin typeface="Calibri" panose="020F0502020204030204" pitchFamily="34" charset="0"/>
                <a:ea typeface="Calibri" panose="020F0502020204030204" pitchFamily="34" charset="0"/>
                <a:cs typeface="Calibri" panose="020F0502020204030204" pitchFamily="34" charset="0"/>
              </a:rPr>
              <a:t>Ulaşılmak istenen amaçlar, bu amaçlara ulaşmak için gereken işlerin ve faaliyetlerin niteliği organizasyon yapısını etkiler.</a:t>
            </a:r>
          </a:p>
          <a:p>
            <a:pPr marL="0" indent="0">
              <a:lnSpc>
                <a:spcPct val="90000"/>
              </a:lnSpc>
              <a:buNone/>
            </a:pPr>
            <a:r>
              <a:rPr lang="tr-TR" altLang="ko-KR" sz="2400" dirty="0">
                <a:solidFill>
                  <a:srgbClr val="FF0000"/>
                </a:solidFill>
                <a:latin typeface="Calibri" panose="020F0502020204030204" pitchFamily="34" charset="0"/>
                <a:ea typeface="Calibri" panose="020F0502020204030204" pitchFamily="34" charset="0"/>
                <a:cs typeface="Calibri" panose="020F0502020204030204" pitchFamily="34" charset="0"/>
              </a:rPr>
              <a:t>2.İşbölümü ve Uzmanlaşma Derecesi: </a:t>
            </a:r>
            <a:r>
              <a:rPr lang="tr-TR" altLang="ko-KR" sz="2400" dirty="0">
                <a:latin typeface="Calibri" panose="020F0502020204030204" pitchFamily="34" charset="0"/>
                <a:ea typeface="Calibri" panose="020F0502020204030204" pitchFamily="34" charset="0"/>
                <a:cs typeface="Calibri" panose="020F0502020204030204" pitchFamily="34" charset="0"/>
              </a:rPr>
              <a:t>Örgüt yapısındaki pozisyonlarda ileri düzeyde bir uzmanlaşmaya mı gidileceği, yoksa belirli bir iş içinde çeşitli görevlerin bir araya getirilip genelleşmeye mi gidileceği önemlidir.</a:t>
            </a:r>
          </a:p>
          <a:p>
            <a:pPr marL="0" indent="0">
              <a:lnSpc>
                <a:spcPct val="90000"/>
              </a:lnSpc>
              <a:buNone/>
            </a:pPr>
            <a:r>
              <a:rPr lang="tr-TR" altLang="ko-KR" sz="2400" dirty="0">
                <a:solidFill>
                  <a:srgbClr val="FF0000"/>
                </a:solidFill>
                <a:latin typeface="Calibri" panose="020F0502020204030204" pitchFamily="34" charset="0"/>
                <a:ea typeface="Calibri" panose="020F0502020204030204" pitchFamily="34" charset="0"/>
                <a:cs typeface="Calibri" panose="020F0502020204030204" pitchFamily="34" charset="0"/>
              </a:rPr>
              <a:t>3.Denetim Alanı Kademe Sayısı: </a:t>
            </a:r>
            <a:r>
              <a:rPr lang="tr-TR" altLang="ko-KR" sz="2400" dirty="0">
                <a:latin typeface="Calibri" panose="020F0502020204030204" pitchFamily="34" charset="0"/>
                <a:ea typeface="Calibri" panose="020F0502020204030204" pitchFamily="34" charset="0"/>
                <a:cs typeface="Calibri" panose="020F0502020204030204" pitchFamily="34" charset="0"/>
              </a:rPr>
              <a:t>Organizasyonda bir üste kaç astın bağlanacağını ifade eder yani bir üstün kaç astı etkili ve verimli olarak denetleyebileceğiyle ilgilidir.</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48200" y="2651601"/>
            <a:ext cx="4038600" cy="2423160"/>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9300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200" dirty="0"/>
              <a:t>Örgüt Yapısını Belirleyen Unsurlar</a:t>
            </a:r>
          </a:p>
        </p:txBody>
      </p:sp>
      <p:sp>
        <p:nvSpPr>
          <p:cNvPr id="4" name="Content Placeholder 3"/>
          <p:cNvSpPr>
            <a:spLocks noGrp="1"/>
          </p:cNvSpPr>
          <p:nvPr>
            <p:ph sz="half" idx="1"/>
          </p:nvPr>
        </p:nvSpPr>
        <p:spPr>
          <a:xfrm>
            <a:off x="457200" y="1600200"/>
            <a:ext cx="4038600" cy="4525963"/>
          </a:xfrm>
        </p:spPr>
        <p:txBody>
          <a:bodyPr wrap="square" anchor="t">
            <a:normAutofit fontScale="92500"/>
          </a:bodyPr>
          <a:lstStyle/>
          <a:p>
            <a:pPr marL="0" indent="0">
              <a:lnSpc>
                <a:spcPct val="90000"/>
              </a:lnSpc>
              <a:buNone/>
            </a:pPr>
            <a:r>
              <a:rPr lang="tr-TR" altLang="ko-KR" sz="2400" dirty="0">
                <a:solidFill>
                  <a:srgbClr val="FF0000"/>
                </a:solidFill>
                <a:latin typeface="Calibri" panose="020F0502020204030204" pitchFamily="34" charset="0"/>
                <a:ea typeface="Calibri" panose="020F0502020204030204" pitchFamily="34" charset="0"/>
                <a:cs typeface="Calibri" panose="020F0502020204030204" pitchFamily="34" charset="0"/>
              </a:rPr>
              <a:t>4.Merkezileşme Derecesi: </a:t>
            </a:r>
            <a:r>
              <a:rPr lang="tr-TR" altLang="ko-KR" sz="2400" dirty="0">
                <a:latin typeface="Calibri" panose="020F0502020204030204" pitchFamily="34" charset="0"/>
                <a:ea typeface="Calibri" panose="020F0502020204030204" pitchFamily="34" charset="0"/>
                <a:cs typeface="Calibri" panose="020F0502020204030204" pitchFamily="34" charset="0"/>
              </a:rPr>
              <a:t>Karar verme yetkisi alt kademelere doğru kaydırılırsa merkezileşmemiş; üst kademelerde toplanırsa merkezileşmiş bir organizasyon söz konusudur.</a:t>
            </a:r>
          </a:p>
          <a:p>
            <a:pPr marL="0" indent="0">
              <a:lnSpc>
                <a:spcPct val="90000"/>
              </a:lnSpc>
              <a:buNone/>
            </a:pPr>
            <a:r>
              <a:rPr lang="tr-TR" altLang="ko-KR" sz="2400" dirty="0">
                <a:solidFill>
                  <a:srgbClr val="FF0000"/>
                </a:solidFill>
                <a:latin typeface="Calibri" panose="020F0502020204030204" pitchFamily="34" charset="0"/>
                <a:ea typeface="Calibri" panose="020F0502020204030204" pitchFamily="34" charset="0"/>
                <a:cs typeface="Calibri" panose="020F0502020204030204" pitchFamily="34" charset="0"/>
              </a:rPr>
              <a:t>5.Bölümlere (Departmanlara) Ayırma: </a:t>
            </a:r>
            <a:r>
              <a:rPr lang="tr-TR" altLang="ko-KR" sz="2400" dirty="0">
                <a:latin typeface="Calibri" panose="020F0502020204030204" pitchFamily="34" charset="0"/>
                <a:ea typeface="Calibri" panose="020F0502020204030204" pitchFamily="34" charset="0"/>
                <a:cs typeface="Calibri" panose="020F0502020204030204" pitchFamily="34" charset="0"/>
              </a:rPr>
              <a:t>Genellikle fonksiyonlara, mamule ve bölgeye göre yapılır.</a:t>
            </a:r>
          </a:p>
          <a:p>
            <a:pPr marL="0" indent="0">
              <a:lnSpc>
                <a:spcPct val="90000"/>
              </a:lnSpc>
              <a:buNone/>
            </a:pPr>
            <a:r>
              <a:rPr lang="tr-TR" altLang="ko-KR" sz="2400" dirty="0">
                <a:solidFill>
                  <a:srgbClr val="FF0000"/>
                </a:solidFill>
                <a:latin typeface="Calibri" panose="020F0502020204030204" pitchFamily="34" charset="0"/>
                <a:ea typeface="Calibri" panose="020F0502020204030204" pitchFamily="34" charset="0"/>
                <a:cs typeface="Calibri" panose="020F0502020204030204" pitchFamily="34" charset="0"/>
              </a:rPr>
              <a:t>6.Komuta ve Kurmay(Danışman) Organları ve İlişkileri: </a:t>
            </a:r>
            <a:r>
              <a:rPr lang="tr-TR" altLang="ko-KR" sz="2400" dirty="0">
                <a:latin typeface="Calibri" panose="020F0502020204030204" pitchFamily="34" charset="0"/>
                <a:ea typeface="Calibri" panose="020F0502020204030204" pitchFamily="34" charset="0"/>
                <a:cs typeface="Calibri" panose="020F0502020204030204" pitchFamily="34" charset="0"/>
              </a:rPr>
              <a:t>Bu iki birim arasındaki ilişkilerin belirlenmesi organizasyon için önemlidir.</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48200" y="2651601"/>
            <a:ext cx="4038600" cy="2423160"/>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847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288"/>
            <a:ext cx="8964488" cy="1143000"/>
          </a:xfrm>
        </p:spPr>
        <p:txBody>
          <a:bodyPr>
            <a:normAutofit/>
          </a:bodyPr>
          <a:lstStyle/>
          <a:p>
            <a:r>
              <a:rPr lang="tr-TR" altLang="ko-KR" sz="3200" dirty="0">
                <a:solidFill>
                  <a:schemeClr val="tx1"/>
                </a:solidFill>
              </a:rPr>
              <a:t>Departmanlara Ayırma</a:t>
            </a:r>
          </a:p>
        </p:txBody>
      </p:sp>
      <p:sp>
        <p:nvSpPr>
          <p:cNvPr id="5" name="Metin kutusu 4">
            <a:extLst>
              <a:ext uri="{FF2B5EF4-FFF2-40B4-BE49-F238E27FC236}">
                <a16:creationId xmlns:a16="http://schemas.microsoft.com/office/drawing/2014/main" id="{49B4D7D0-535B-1AB7-648D-8827EF81F968}"/>
              </a:ext>
            </a:extLst>
          </p:cNvPr>
          <p:cNvSpPr txBox="1"/>
          <p:nvPr/>
        </p:nvSpPr>
        <p:spPr>
          <a:xfrm>
            <a:off x="395536" y="1124744"/>
            <a:ext cx="8352928" cy="4467057"/>
          </a:xfrm>
          <a:prstGeom prst="rect">
            <a:avLst/>
          </a:prstGeom>
          <a:noFill/>
        </p:spPr>
        <p:txBody>
          <a:bodyPr wrap="square">
            <a:spAutoFit/>
          </a:bodyPr>
          <a:lstStyle/>
          <a:p>
            <a:pPr marL="342900" indent="-342900">
              <a:lnSpc>
                <a:spcPct val="150000"/>
              </a:lnSpc>
              <a:buFont typeface="Wingdings" panose="05000000000000000000" pitchFamily="2" charset="2"/>
              <a:buChar char="v"/>
            </a:pPr>
            <a:r>
              <a:rPr lang="en-GB" sz="2400" dirty="0" err="1">
                <a:latin typeface="Calibri" panose="020F0502020204030204" pitchFamily="34" charset="0"/>
                <a:ea typeface="Calibri" panose="020F0502020204030204" pitchFamily="34" charset="0"/>
                <a:cs typeface="Calibri" panose="020F0502020204030204" pitchFamily="34" charset="0"/>
              </a:rPr>
              <a:t>İşlevsel</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departmanlaşma</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Wingdings" panose="05000000000000000000" pitchFamily="2" charset="2"/>
              <a:buChar char="v"/>
            </a:pPr>
            <a:r>
              <a:rPr lang="en-GB" sz="2400" dirty="0">
                <a:latin typeface="Calibri" panose="020F0502020204030204" pitchFamily="34" charset="0"/>
                <a:ea typeface="Calibri" panose="020F0502020204030204" pitchFamily="34" charset="0"/>
                <a:cs typeface="Calibri" panose="020F0502020204030204" pitchFamily="34" charset="0"/>
              </a:rPr>
              <a:t>Proses </a:t>
            </a:r>
            <a:r>
              <a:rPr lang="en-GB" sz="2400" dirty="0" err="1">
                <a:latin typeface="Calibri" panose="020F0502020204030204" pitchFamily="34" charset="0"/>
                <a:ea typeface="Calibri" panose="020F0502020204030204" pitchFamily="34" charset="0"/>
                <a:cs typeface="Calibri" panose="020F0502020204030204" pitchFamily="34" charset="0"/>
              </a:rPr>
              <a:t>departmanlaşması</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Wingdings" panose="05000000000000000000" pitchFamily="2" charset="2"/>
              <a:buChar char="v"/>
            </a:pPr>
            <a:r>
              <a:rPr lang="en-GB" sz="2400" dirty="0" err="1">
                <a:latin typeface="Calibri" panose="020F0502020204030204" pitchFamily="34" charset="0"/>
                <a:ea typeface="Calibri" panose="020F0502020204030204" pitchFamily="34" charset="0"/>
                <a:cs typeface="Calibri" panose="020F0502020204030204" pitchFamily="34" charset="0"/>
              </a:rPr>
              <a:t>Ürün</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departmanlaşma</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Wingdings" panose="05000000000000000000" pitchFamily="2" charset="2"/>
              <a:buChar char="v"/>
            </a:pPr>
            <a:r>
              <a:rPr lang="en-GB" sz="2400" dirty="0" err="1">
                <a:latin typeface="Calibri" panose="020F0502020204030204" pitchFamily="34" charset="0"/>
                <a:ea typeface="Calibri" panose="020F0502020204030204" pitchFamily="34" charset="0"/>
                <a:cs typeface="Calibri" panose="020F0502020204030204" pitchFamily="34" charset="0"/>
              </a:rPr>
              <a:t>Coğrafi</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departmanlaşma</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Wingdings" panose="05000000000000000000" pitchFamily="2" charset="2"/>
              <a:buChar char="v"/>
            </a:pPr>
            <a:r>
              <a:rPr lang="en-GB" sz="2400" dirty="0" err="1">
                <a:latin typeface="Calibri" panose="020F0502020204030204" pitchFamily="34" charset="0"/>
                <a:ea typeface="Calibri" panose="020F0502020204030204" pitchFamily="34" charset="0"/>
                <a:cs typeface="Calibri" panose="020F0502020204030204" pitchFamily="34" charset="0"/>
              </a:rPr>
              <a:t>Müşteriye</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göre</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departmanlaşma</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Wingdings" panose="05000000000000000000" pitchFamily="2" charset="2"/>
              <a:buChar char="v"/>
            </a:pPr>
            <a:r>
              <a:rPr lang="en-GB" sz="2400" dirty="0" err="1">
                <a:latin typeface="Calibri" panose="020F0502020204030204" pitchFamily="34" charset="0"/>
                <a:ea typeface="Calibri" panose="020F0502020204030204" pitchFamily="34" charset="0"/>
                <a:cs typeface="Calibri" panose="020F0502020204030204" pitchFamily="34" charset="0"/>
              </a:rPr>
              <a:t>Birleşik</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departmanlaşma</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Wingdings" panose="05000000000000000000" pitchFamily="2" charset="2"/>
              <a:buChar char="v"/>
            </a:pPr>
            <a:r>
              <a:rPr lang="en-GB" sz="2400" dirty="0" err="1">
                <a:latin typeface="Calibri" panose="020F0502020204030204" pitchFamily="34" charset="0"/>
                <a:ea typeface="Calibri" panose="020F0502020204030204" pitchFamily="34" charset="0"/>
                <a:cs typeface="Calibri" panose="020F0502020204030204" pitchFamily="34" charset="0"/>
              </a:rPr>
              <a:t>Zamansal</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departmanlaşma</a:t>
            </a:r>
            <a:r>
              <a:rPr lang="en-GB" sz="2400" dirty="0">
                <a:latin typeface="Calibri" panose="020F0502020204030204" pitchFamily="34" charset="0"/>
                <a:ea typeface="Calibri" panose="020F0502020204030204" pitchFamily="34" charset="0"/>
                <a:cs typeface="Calibri" panose="020F0502020204030204" pitchFamily="34" charset="0"/>
              </a:rPr>
              <a:t>.</a:t>
            </a:r>
            <a:endParaRPr lang="tr-TR" sz="24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Wingdings" panose="05000000000000000000" pitchFamily="2" charset="2"/>
              <a:buChar char="v"/>
            </a:pPr>
            <a:r>
              <a:rPr lang="en-GB" sz="2400" dirty="0" err="1">
                <a:latin typeface="Calibri" panose="020F0502020204030204" pitchFamily="34" charset="0"/>
                <a:ea typeface="Calibri" panose="020F0502020204030204" pitchFamily="34" charset="0"/>
                <a:cs typeface="Calibri" panose="020F0502020204030204" pitchFamily="34" charset="0"/>
              </a:rPr>
              <a:t>Sayı</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departmanlaştırması</a:t>
            </a:r>
            <a:r>
              <a:rPr lang="en-GB" sz="24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47135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6288"/>
            <a:ext cx="8892480" cy="1143000"/>
          </a:xfrm>
        </p:spPr>
        <p:txBody>
          <a:bodyPr>
            <a:normAutofit/>
          </a:bodyPr>
          <a:lstStyle/>
          <a:p>
            <a:r>
              <a:rPr lang="tr-TR" altLang="ko-KR" sz="3200" dirty="0">
                <a:solidFill>
                  <a:schemeClr val="tx1"/>
                </a:solidFill>
              </a:rPr>
              <a:t>Fonksiyonlara Göre Bölümlere Ayırma</a:t>
            </a:r>
          </a:p>
        </p:txBody>
      </p:sp>
      <p:sp>
        <p:nvSpPr>
          <p:cNvPr id="4" name="Content Placeholder 3"/>
          <p:cNvSpPr>
            <a:spLocks noGrp="1"/>
          </p:cNvSpPr>
          <p:nvPr>
            <p:ph idx="1"/>
          </p:nvPr>
        </p:nvSpPr>
        <p:spPr>
          <a:xfrm>
            <a:off x="395536" y="980728"/>
            <a:ext cx="8043890" cy="5006016"/>
          </a:xfrm>
        </p:spPr>
        <p:txBody>
          <a:bodyPr>
            <a:normAutofit/>
          </a:bodyPr>
          <a:lstStyle/>
          <a:p>
            <a:pPr marL="0" indent="0" algn="just">
              <a:buNone/>
            </a:pPr>
            <a:r>
              <a:rPr lang="tr-TR" altLang="ko-KR" sz="2000" dirty="0">
                <a:solidFill>
                  <a:schemeClr val="tx1">
                    <a:lumMod val="50000"/>
                    <a:lumOff val="50000"/>
                  </a:schemeClr>
                </a:solidFill>
                <a:latin typeface="Arial" pitchFamily="34" charset="0"/>
                <a:cs typeface="Arial" pitchFamily="34" charset="0"/>
              </a:rPr>
              <a:t> </a:t>
            </a:r>
            <a:r>
              <a:rPr lang="tr-TR" altLang="ko-KR" sz="2000" dirty="0">
                <a:solidFill>
                  <a:srgbClr val="00B0F0"/>
                </a:solidFill>
                <a:latin typeface="Arial" pitchFamily="34" charset="0"/>
                <a:cs typeface="Arial" pitchFamily="34" charset="0"/>
              </a:rPr>
              <a:t>Yararları:</a:t>
            </a:r>
          </a:p>
          <a:p>
            <a:pPr marL="0" indent="0" algn="just">
              <a:buNone/>
            </a:pPr>
            <a:r>
              <a:rPr lang="tr-TR" altLang="ko-KR" sz="2000" dirty="0">
                <a:solidFill>
                  <a:srgbClr val="00B0F0"/>
                </a:solidFill>
                <a:latin typeface="Arial" pitchFamily="34" charset="0"/>
                <a:cs typeface="Arial" pitchFamily="34" charset="0"/>
              </a:rPr>
              <a:t> İhtisaslaşmayı kolaylaştırması, basit ve mantıklı olması</a:t>
            </a:r>
          </a:p>
          <a:p>
            <a:pPr marL="0" indent="0" algn="just">
              <a:buNone/>
            </a:pPr>
            <a:r>
              <a:rPr lang="tr-TR" altLang="ko-KR" sz="2000" dirty="0">
                <a:solidFill>
                  <a:srgbClr val="00B0F0"/>
                </a:solidFill>
                <a:latin typeface="Arial" pitchFamily="34" charset="0"/>
                <a:cs typeface="Arial" pitchFamily="34" charset="0"/>
              </a:rPr>
              <a:t> Her fonksiyonun kendi içinde koordinasyonunu kolaylaştırması</a:t>
            </a:r>
          </a:p>
          <a:p>
            <a:pPr marL="0" indent="0" algn="just">
              <a:buNone/>
            </a:pPr>
            <a:r>
              <a:rPr lang="tr-TR" altLang="ko-KR" sz="2000" dirty="0">
                <a:solidFill>
                  <a:srgbClr val="00B0F0"/>
                </a:solidFill>
                <a:latin typeface="Arial" pitchFamily="34" charset="0"/>
                <a:cs typeface="Arial" pitchFamily="34" charset="0"/>
              </a:rPr>
              <a:t> Faaliyetlerde iktisadiliği sağlaması.</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solidFill>
                  <a:srgbClr val="FF0000"/>
                </a:solidFill>
                <a:latin typeface="Arial" pitchFamily="34" charset="0"/>
                <a:cs typeface="Arial" pitchFamily="34" charset="0"/>
              </a:rPr>
              <a:t> Sakıncaları:</a:t>
            </a:r>
          </a:p>
          <a:p>
            <a:pPr marL="0" indent="0" algn="just">
              <a:buNone/>
            </a:pPr>
            <a:r>
              <a:rPr lang="tr-TR" altLang="ko-KR" sz="2000" dirty="0">
                <a:solidFill>
                  <a:srgbClr val="FF0000"/>
                </a:solidFill>
                <a:latin typeface="Arial" pitchFamily="34" charset="0"/>
                <a:cs typeface="Arial" pitchFamily="34" charset="0"/>
              </a:rPr>
              <a:t> Aşırı merkeziyetçiliğe yol açması</a:t>
            </a:r>
          </a:p>
          <a:p>
            <a:pPr marL="0" indent="0" algn="just">
              <a:buNone/>
            </a:pPr>
            <a:r>
              <a:rPr lang="tr-TR" altLang="ko-KR" sz="2000" dirty="0">
                <a:solidFill>
                  <a:srgbClr val="FF0000"/>
                </a:solidFill>
                <a:latin typeface="Arial" pitchFamily="34" charset="0"/>
                <a:cs typeface="Arial" pitchFamily="34" charset="0"/>
              </a:rPr>
              <a:t> Fonksiyonlar arası koordinasyon ile kontrolün zorlaşması</a:t>
            </a:r>
          </a:p>
          <a:p>
            <a:pPr marL="0" indent="0" algn="just">
              <a:buNone/>
            </a:pPr>
            <a:r>
              <a:rPr lang="tr-TR" altLang="ko-KR" sz="2000" dirty="0">
                <a:solidFill>
                  <a:srgbClr val="FF0000"/>
                </a:solidFill>
                <a:latin typeface="Arial" pitchFamily="34" charset="0"/>
                <a:cs typeface="Arial" pitchFamily="34" charset="0"/>
              </a:rPr>
              <a:t> Haberleşme kanallarının iyi işlememesi ve kararların gecikmesi.</a:t>
            </a:r>
          </a:p>
        </p:txBody>
      </p:sp>
      <p:pic>
        <p:nvPicPr>
          <p:cNvPr id="3" name="Resim 2">
            <a:extLst>
              <a:ext uri="{FF2B5EF4-FFF2-40B4-BE49-F238E27FC236}">
                <a16:creationId xmlns:a16="http://schemas.microsoft.com/office/drawing/2014/main" id="{D05A448B-2DF3-4EDE-73D7-DE90AD6307F8}"/>
              </a:ext>
            </a:extLst>
          </p:cNvPr>
          <p:cNvPicPr>
            <a:picLocks noChangeAspect="1"/>
          </p:cNvPicPr>
          <p:nvPr/>
        </p:nvPicPr>
        <p:blipFill>
          <a:blip r:embed="rId2"/>
          <a:stretch>
            <a:fillRect/>
          </a:stretch>
        </p:blipFill>
        <p:spPr>
          <a:xfrm>
            <a:off x="1043608" y="4797152"/>
            <a:ext cx="6194073" cy="1713124"/>
          </a:xfrm>
          <a:prstGeom prst="rect">
            <a:avLst/>
          </a:prstGeom>
        </p:spPr>
      </p:pic>
    </p:spTree>
    <p:extLst>
      <p:ext uri="{BB962C8B-B14F-4D97-AF65-F5344CB8AC3E}">
        <p14:creationId xmlns:p14="http://schemas.microsoft.com/office/powerpoint/2010/main" val="2191329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36288"/>
            <a:ext cx="9324528" cy="1143000"/>
          </a:xfrm>
        </p:spPr>
        <p:txBody>
          <a:bodyPr>
            <a:normAutofit/>
          </a:bodyPr>
          <a:lstStyle/>
          <a:p>
            <a:r>
              <a:rPr lang="tr-TR" altLang="ko-KR" sz="3200" dirty="0">
                <a:solidFill>
                  <a:schemeClr val="tx1"/>
                </a:solidFill>
              </a:rPr>
              <a:t>Ürünlere Göre Bölümlere Ayırma</a:t>
            </a:r>
          </a:p>
        </p:txBody>
      </p:sp>
      <p:sp>
        <p:nvSpPr>
          <p:cNvPr id="4" name="Content Placeholder 3"/>
          <p:cNvSpPr>
            <a:spLocks noGrp="1"/>
          </p:cNvSpPr>
          <p:nvPr>
            <p:ph idx="1"/>
          </p:nvPr>
        </p:nvSpPr>
        <p:spPr>
          <a:xfrm>
            <a:off x="500034" y="1316765"/>
            <a:ext cx="8186766" cy="4717984"/>
          </a:xfrm>
        </p:spPr>
        <p:txBody>
          <a:bodyPr>
            <a:normAutofit/>
          </a:bodyPr>
          <a:lstStyle/>
          <a:p>
            <a:pPr marL="0" indent="0" algn="just">
              <a:buNone/>
            </a:pPr>
            <a:r>
              <a:rPr lang="tr-TR" altLang="ko-KR" sz="2000" dirty="0">
                <a:latin typeface="Arial" pitchFamily="34" charset="0"/>
                <a:cs typeface="Arial" pitchFamily="34" charset="0"/>
              </a:rPr>
              <a:t> Her mal veya mal grubu ile ilgili işler ve görevler bir araya getirilerek ayrı bir bölüm oluşturulur; üretim, pazarlama gibi fonksiyonlar her mal ve mal grubunun kendi bölümünde toplanır. En büyük yararı koordinasyonun kolaylaşmasıdır. En önemli sakıncası ise pahalı olmasıdır.</a:t>
            </a:r>
          </a:p>
        </p:txBody>
      </p:sp>
      <p:pic>
        <p:nvPicPr>
          <p:cNvPr id="3" name="Resim 2">
            <a:extLst>
              <a:ext uri="{FF2B5EF4-FFF2-40B4-BE49-F238E27FC236}">
                <a16:creationId xmlns:a16="http://schemas.microsoft.com/office/drawing/2014/main" id="{0AD755FE-06DD-2D3B-2FA3-99DE19665C85}"/>
              </a:ext>
            </a:extLst>
          </p:cNvPr>
          <p:cNvPicPr>
            <a:picLocks noChangeAspect="1"/>
          </p:cNvPicPr>
          <p:nvPr/>
        </p:nvPicPr>
        <p:blipFill>
          <a:blip r:embed="rId2"/>
          <a:stretch>
            <a:fillRect/>
          </a:stretch>
        </p:blipFill>
        <p:spPr>
          <a:xfrm>
            <a:off x="971600" y="3573016"/>
            <a:ext cx="5828281" cy="1639966"/>
          </a:xfrm>
          <a:prstGeom prst="rect">
            <a:avLst/>
          </a:prstGeom>
        </p:spPr>
      </p:pic>
    </p:spTree>
    <p:extLst>
      <p:ext uri="{BB962C8B-B14F-4D97-AF65-F5344CB8AC3E}">
        <p14:creationId xmlns:p14="http://schemas.microsoft.com/office/powerpoint/2010/main" val="57637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288"/>
            <a:ext cx="8964488" cy="1143000"/>
          </a:xfrm>
        </p:spPr>
        <p:txBody>
          <a:bodyPr>
            <a:normAutofit/>
          </a:bodyPr>
          <a:lstStyle/>
          <a:p>
            <a:r>
              <a:rPr lang="tr-TR" altLang="ko-KR" sz="3200" dirty="0">
                <a:solidFill>
                  <a:schemeClr val="tx1"/>
                </a:solidFill>
              </a:rPr>
              <a:t>Coğrafi Bölümlere Ayırma</a:t>
            </a:r>
          </a:p>
        </p:txBody>
      </p:sp>
      <p:sp>
        <p:nvSpPr>
          <p:cNvPr id="4" name="Content Placeholder 3"/>
          <p:cNvSpPr>
            <a:spLocks noGrp="1"/>
          </p:cNvSpPr>
          <p:nvPr>
            <p:ph idx="1"/>
          </p:nvPr>
        </p:nvSpPr>
        <p:spPr>
          <a:xfrm>
            <a:off x="395536" y="1070008"/>
            <a:ext cx="7972452" cy="4717984"/>
          </a:xfrm>
        </p:spPr>
        <p:txBody>
          <a:bodyPr>
            <a:normAutofit/>
          </a:bodyPr>
          <a:lstStyle/>
          <a:p>
            <a:pPr marL="0" indent="0" algn="just">
              <a:buNone/>
            </a:pPr>
            <a:r>
              <a:rPr lang="tr-TR" altLang="ko-KR" sz="2000" dirty="0">
                <a:solidFill>
                  <a:srgbClr val="002060"/>
                </a:solidFill>
                <a:latin typeface="Arial" pitchFamily="34" charset="0"/>
                <a:cs typeface="Arial" pitchFamily="34" charset="0"/>
              </a:rPr>
              <a:t> Yararları:</a:t>
            </a:r>
          </a:p>
          <a:p>
            <a:pPr marL="0" indent="0" algn="just">
              <a:buNone/>
            </a:pPr>
            <a:r>
              <a:rPr lang="tr-TR" altLang="ko-KR" sz="2000" dirty="0">
                <a:solidFill>
                  <a:srgbClr val="002060"/>
                </a:solidFill>
                <a:latin typeface="Arial" pitchFamily="34" charset="0"/>
                <a:cs typeface="Arial" pitchFamily="34" charset="0"/>
              </a:rPr>
              <a:t> Bölgesel istek ve ihtiyaçlara cevap verebilmesi</a:t>
            </a:r>
          </a:p>
          <a:p>
            <a:pPr marL="0" indent="0" algn="just">
              <a:buNone/>
            </a:pPr>
            <a:r>
              <a:rPr lang="tr-TR" altLang="ko-KR" sz="2000" dirty="0">
                <a:solidFill>
                  <a:srgbClr val="002060"/>
                </a:solidFill>
                <a:latin typeface="Arial" pitchFamily="34" charset="0"/>
                <a:cs typeface="Arial" pitchFamily="34" charset="0"/>
              </a:rPr>
              <a:t> Daha düşük maliyetlerle çalışabilmesi</a:t>
            </a:r>
          </a:p>
          <a:p>
            <a:pPr marL="0" indent="0" algn="just">
              <a:buNone/>
            </a:pPr>
            <a:r>
              <a:rPr lang="tr-TR" altLang="ko-KR" sz="2000" dirty="0">
                <a:solidFill>
                  <a:srgbClr val="002060"/>
                </a:solidFill>
                <a:latin typeface="Arial" pitchFamily="34" charset="0"/>
                <a:cs typeface="Arial" pitchFamily="34" charset="0"/>
              </a:rPr>
              <a:t> Haberleşmeyi ve karar vermeyi hızlandırması</a:t>
            </a:r>
          </a:p>
          <a:p>
            <a:pPr marL="0" indent="0" algn="just">
              <a:buNone/>
            </a:pPr>
            <a:r>
              <a:rPr lang="tr-TR" altLang="ko-KR" sz="2000" dirty="0">
                <a:latin typeface="Arial" pitchFamily="34" charset="0"/>
                <a:cs typeface="Arial" pitchFamily="34" charset="0"/>
              </a:rPr>
              <a:t> </a:t>
            </a:r>
            <a:r>
              <a:rPr lang="tr-TR" altLang="ko-KR" sz="2000" dirty="0">
                <a:solidFill>
                  <a:srgbClr val="C00000"/>
                </a:solidFill>
                <a:latin typeface="Arial" pitchFamily="34" charset="0"/>
                <a:cs typeface="Arial" pitchFamily="34" charset="0"/>
              </a:rPr>
              <a:t>Sakıncaları:</a:t>
            </a:r>
          </a:p>
          <a:p>
            <a:pPr marL="0" indent="0" algn="just">
              <a:buNone/>
            </a:pPr>
            <a:r>
              <a:rPr lang="tr-TR" altLang="ko-KR" sz="2000" dirty="0">
                <a:solidFill>
                  <a:srgbClr val="C00000"/>
                </a:solidFill>
                <a:latin typeface="Arial" pitchFamily="34" charset="0"/>
                <a:cs typeface="Arial" pitchFamily="34" charset="0"/>
              </a:rPr>
              <a:t> Büyük ölçekli faaliyetlerin sağlayacağı tasarruflardan yararlanılamaması</a:t>
            </a:r>
          </a:p>
          <a:p>
            <a:pPr marL="0" indent="0" algn="just">
              <a:buNone/>
            </a:pPr>
            <a:r>
              <a:rPr lang="tr-TR" altLang="ko-KR" sz="2000" dirty="0">
                <a:solidFill>
                  <a:srgbClr val="C00000"/>
                </a:solidFill>
                <a:latin typeface="Arial" pitchFamily="34" charset="0"/>
                <a:cs typeface="Arial" pitchFamily="34" charset="0"/>
              </a:rPr>
              <a:t> Tek çeşit iş yapan araç ve aletlerden ve çok uzmanlaşmış personelden yararlanılamaması</a:t>
            </a:r>
          </a:p>
          <a:p>
            <a:pPr marL="0" indent="0" algn="just">
              <a:buNone/>
            </a:pPr>
            <a:r>
              <a:rPr lang="tr-TR" altLang="ko-KR" sz="2000" dirty="0">
                <a:solidFill>
                  <a:srgbClr val="C00000"/>
                </a:solidFill>
                <a:latin typeface="Arial" pitchFamily="34" charset="0"/>
                <a:cs typeface="Arial" pitchFamily="34" charset="0"/>
              </a:rPr>
              <a:t> Merkez faaliyetleri ile bölge faaliyetlerinin koordinasyonunun güçlüğü</a:t>
            </a:r>
          </a:p>
        </p:txBody>
      </p:sp>
      <p:pic>
        <p:nvPicPr>
          <p:cNvPr id="3" name="Resim 2">
            <a:extLst>
              <a:ext uri="{FF2B5EF4-FFF2-40B4-BE49-F238E27FC236}">
                <a16:creationId xmlns:a16="http://schemas.microsoft.com/office/drawing/2014/main" id="{33005E9A-21A5-552F-4E48-C14DA08FF4EC}"/>
              </a:ext>
            </a:extLst>
          </p:cNvPr>
          <p:cNvPicPr>
            <a:picLocks noChangeAspect="1"/>
          </p:cNvPicPr>
          <p:nvPr/>
        </p:nvPicPr>
        <p:blipFill>
          <a:blip r:embed="rId2"/>
          <a:stretch>
            <a:fillRect/>
          </a:stretch>
        </p:blipFill>
        <p:spPr>
          <a:xfrm>
            <a:off x="1785924" y="5085184"/>
            <a:ext cx="5829300" cy="1552575"/>
          </a:xfrm>
          <a:prstGeom prst="rect">
            <a:avLst/>
          </a:prstGeom>
        </p:spPr>
      </p:pic>
    </p:spTree>
    <p:extLst>
      <p:ext uri="{BB962C8B-B14F-4D97-AF65-F5344CB8AC3E}">
        <p14:creationId xmlns:p14="http://schemas.microsoft.com/office/powerpoint/2010/main" val="2715442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288"/>
            <a:ext cx="8964488" cy="1143000"/>
          </a:xfrm>
        </p:spPr>
        <p:txBody>
          <a:bodyPr>
            <a:normAutofit/>
          </a:bodyPr>
          <a:lstStyle/>
          <a:p>
            <a:r>
              <a:rPr lang="tr-TR" altLang="ko-KR" sz="3200" dirty="0">
                <a:solidFill>
                  <a:schemeClr val="tx1"/>
                </a:solidFill>
              </a:rPr>
              <a:t>Diğer Bölümlere Ayırma Yöntemleri</a:t>
            </a:r>
          </a:p>
        </p:txBody>
      </p:sp>
      <p:pic>
        <p:nvPicPr>
          <p:cNvPr id="5" name="Resim 4">
            <a:extLst>
              <a:ext uri="{FF2B5EF4-FFF2-40B4-BE49-F238E27FC236}">
                <a16:creationId xmlns:a16="http://schemas.microsoft.com/office/drawing/2014/main" id="{C6758145-36C7-5468-BDBB-FBE7CD92FAD3}"/>
              </a:ext>
            </a:extLst>
          </p:cNvPr>
          <p:cNvPicPr>
            <a:picLocks noChangeAspect="1"/>
          </p:cNvPicPr>
          <p:nvPr/>
        </p:nvPicPr>
        <p:blipFill>
          <a:blip r:embed="rId2"/>
          <a:stretch>
            <a:fillRect/>
          </a:stretch>
        </p:blipFill>
        <p:spPr>
          <a:xfrm>
            <a:off x="1979712" y="1143979"/>
            <a:ext cx="4968552" cy="1298968"/>
          </a:xfrm>
          <a:prstGeom prst="rect">
            <a:avLst/>
          </a:prstGeom>
        </p:spPr>
      </p:pic>
      <p:pic>
        <p:nvPicPr>
          <p:cNvPr id="6" name="Resim 5">
            <a:extLst>
              <a:ext uri="{FF2B5EF4-FFF2-40B4-BE49-F238E27FC236}">
                <a16:creationId xmlns:a16="http://schemas.microsoft.com/office/drawing/2014/main" id="{09BCB30F-F82E-9294-4F3A-D915287BF31A}"/>
              </a:ext>
            </a:extLst>
          </p:cNvPr>
          <p:cNvPicPr>
            <a:picLocks noChangeAspect="1"/>
          </p:cNvPicPr>
          <p:nvPr/>
        </p:nvPicPr>
        <p:blipFill>
          <a:blip r:embed="rId3"/>
          <a:stretch>
            <a:fillRect/>
          </a:stretch>
        </p:blipFill>
        <p:spPr>
          <a:xfrm>
            <a:off x="1763688" y="2742420"/>
            <a:ext cx="5472608" cy="1315305"/>
          </a:xfrm>
          <a:prstGeom prst="rect">
            <a:avLst/>
          </a:prstGeom>
        </p:spPr>
      </p:pic>
      <p:pic>
        <p:nvPicPr>
          <p:cNvPr id="7" name="Resim 6">
            <a:extLst>
              <a:ext uri="{FF2B5EF4-FFF2-40B4-BE49-F238E27FC236}">
                <a16:creationId xmlns:a16="http://schemas.microsoft.com/office/drawing/2014/main" id="{1F76E3C6-0E14-19E5-4BEF-E4A878D8A456}"/>
              </a:ext>
            </a:extLst>
          </p:cNvPr>
          <p:cNvPicPr>
            <a:picLocks noChangeAspect="1"/>
          </p:cNvPicPr>
          <p:nvPr/>
        </p:nvPicPr>
        <p:blipFill>
          <a:blip r:embed="rId4"/>
          <a:stretch>
            <a:fillRect/>
          </a:stretch>
        </p:blipFill>
        <p:spPr>
          <a:xfrm>
            <a:off x="2411760" y="4509120"/>
            <a:ext cx="4046612" cy="1521462"/>
          </a:xfrm>
          <a:prstGeom prst="rect">
            <a:avLst/>
          </a:prstGeom>
        </p:spPr>
      </p:pic>
    </p:spTree>
    <p:extLst>
      <p:ext uri="{BB962C8B-B14F-4D97-AF65-F5344CB8AC3E}">
        <p14:creationId xmlns:p14="http://schemas.microsoft.com/office/powerpoint/2010/main" val="2439282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E3F47-E286-43F3-B262-C9EEAB0D3D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BB1DD4-B704-25AD-BB74-60B7FE9E1EFF}"/>
              </a:ext>
            </a:extLst>
          </p:cNvPr>
          <p:cNvSpPr>
            <a:spLocks noGrp="1"/>
          </p:cNvSpPr>
          <p:nvPr>
            <p:ph type="title"/>
          </p:nvPr>
        </p:nvSpPr>
        <p:spPr>
          <a:xfrm>
            <a:off x="179512" y="36288"/>
            <a:ext cx="8964488" cy="1143000"/>
          </a:xfrm>
        </p:spPr>
        <p:txBody>
          <a:bodyPr>
            <a:normAutofit/>
          </a:bodyPr>
          <a:lstStyle/>
          <a:p>
            <a:r>
              <a:rPr lang="tr-TR" altLang="ko-KR" sz="3200" dirty="0">
                <a:solidFill>
                  <a:schemeClr val="tx1"/>
                </a:solidFill>
              </a:rPr>
              <a:t>Diğer Bölümlere Ayırma Yöntemleri</a:t>
            </a:r>
          </a:p>
        </p:txBody>
      </p:sp>
      <p:pic>
        <p:nvPicPr>
          <p:cNvPr id="3" name="Resim 2">
            <a:extLst>
              <a:ext uri="{FF2B5EF4-FFF2-40B4-BE49-F238E27FC236}">
                <a16:creationId xmlns:a16="http://schemas.microsoft.com/office/drawing/2014/main" id="{6A9359F8-10D7-782B-1D43-1689D43DAE1F}"/>
              </a:ext>
            </a:extLst>
          </p:cNvPr>
          <p:cNvPicPr>
            <a:picLocks noChangeAspect="1"/>
          </p:cNvPicPr>
          <p:nvPr/>
        </p:nvPicPr>
        <p:blipFill>
          <a:blip r:embed="rId2"/>
          <a:stretch>
            <a:fillRect/>
          </a:stretch>
        </p:blipFill>
        <p:spPr>
          <a:xfrm>
            <a:off x="1704975" y="1862137"/>
            <a:ext cx="5734050" cy="3133725"/>
          </a:xfrm>
          <a:prstGeom prst="rect">
            <a:avLst/>
          </a:prstGeom>
        </p:spPr>
      </p:pic>
    </p:spTree>
    <p:extLst>
      <p:ext uri="{BB962C8B-B14F-4D97-AF65-F5344CB8AC3E}">
        <p14:creationId xmlns:p14="http://schemas.microsoft.com/office/powerpoint/2010/main" val="37410613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42B72-B1F7-6873-EC72-B2A3C5FE0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3E521-019D-5ED7-EC83-1175E74BB9ED}"/>
              </a:ext>
            </a:extLst>
          </p:cNvPr>
          <p:cNvSpPr>
            <a:spLocks noGrp="1"/>
          </p:cNvSpPr>
          <p:nvPr>
            <p:ph type="title"/>
          </p:nvPr>
        </p:nvSpPr>
        <p:spPr>
          <a:xfrm>
            <a:off x="179512" y="36288"/>
            <a:ext cx="8964488" cy="1143000"/>
          </a:xfrm>
        </p:spPr>
        <p:txBody>
          <a:bodyPr>
            <a:normAutofit/>
          </a:bodyPr>
          <a:lstStyle/>
          <a:p>
            <a:r>
              <a:rPr lang="tr-TR" altLang="ko-KR" sz="3200" dirty="0">
                <a:solidFill>
                  <a:schemeClr val="tx1"/>
                </a:solidFill>
              </a:rPr>
              <a:t>Modern Bölümlere Ayırma Yöntemleri</a:t>
            </a:r>
          </a:p>
        </p:txBody>
      </p:sp>
      <p:pic>
        <p:nvPicPr>
          <p:cNvPr id="4" name="Resim 3">
            <a:extLst>
              <a:ext uri="{FF2B5EF4-FFF2-40B4-BE49-F238E27FC236}">
                <a16:creationId xmlns:a16="http://schemas.microsoft.com/office/drawing/2014/main" id="{B1BB8DBB-5025-488C-6473-084685375650}"/>
              </a:ext>
            </a:extLst>
          </p:cNvPr>
          <p:cNvPicPr>
            <a:picLocks noChangeAspect="1"/>
          </p:cNvPicPr>
          <p:nvPr/>
        </p:nvPicPr>
        <p:blipFill>
          <a:blip r:embed="rId2"/>
          <a:stretch>
            <a:fillRect/>
          </a:stretch>
        </p:blipFill>
        <p:spPr>
          <a:xfrm>
            <a:off x="-108520" y="1052736"/>
            <a:ext cx="9144000" cy="5442857"/>
          </a:xfrm>
          <a:prstGeom prst="rect">
            <a:avLst/>
          </a:prstGeom>
        </p:spPr>
      </p:pic>
    </p:spTree>
    <p:extLst>
      <p:ext uri="{BB962C8B-B14F-4D97-AF65-F5344CB8AC3E}">
        <p14:creationId xmlns:p14="http://schemas.microsoft.com/office/powerpoint/2010/main" val="25648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Autofit/>
          </a:bodyPr>
          <a:lstStyle/>
          <a:p>
            <a:r>
              <a:rPr lang="tr-TR" altLang="ko-KR" sz="3200" dirty="0"/>
              <a:t>Modern Bölümlere Ayırma Yöntemleri</a:t>
            </a:r>
            <a:endParaRPr lang="ko-KR" altLang="en-US" sz="3200" dirty="0"/>
          </a:p>
        </p:txBody>
      </p:sp>
      <p:graphicFrame>
        <p:nvGraphicFramePr>
          <p:cNvPr id="6" name="Content Placeholder 3">
            <a:extLst>
              <a:ext uri="{FF2B5EF4-FFF2-40B4-BE49-F238E27FC236}">
                <a16:creationId xmlns:a16="http://schemas.microsoft.com/office/drawing/2014/main" id="{16693345-F595-2345-9665-B66874A37DE0}"/>
              </a:ext>
            </a:extLst>
          </p:cNvPr>
          <p:cNvGraphicFramePr>
            <a:graphicFrameLocks noGrp="1"/>
          </p:cNvGraphicFramePr>
          <p:nvPr>
            <p:ph idx="1"/>
            <p:extLst>
              <p:ext uri="{D42A27DB-BD31-4B8C-83A1-F6EECF244321}">
                <p14:modId xmlns:p14="http://schemas.microsoft.com/office/powerpoint/2010/main" val="419036883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3269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789AE-CE70-F362-9DFC-9BD9A114F4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8BA0D-DAD5-2BC4-77CA-739E97C9DF84}"/>
              </a:ext>
            </a:extLst>
          </p:cNvPr>
          <p:cNvSpPr>
            <a:spLocks noGrp="1"/>
          </p:cNvSpPr>
          <p:nvPr>
            <p:ph type="title"/>
          </p:nvPr>
        </p:nvSpPr>
        <p:spPr>
          <a:xfrm>
            <a:off x="179512" y="36288"/>
            <a:ext cx="8964488" cy="1143000"/>
          </a:xfrm>
        </p:spPr>
        <p:txBody>
          <a:bodyPr>
            <a:normAutofit/>
          </a:bodyPr>
          <a:lstStyle/>
          <a:p>
            <a:r>
              <a:rPr lang="tr-TR" altLang="ko-KR" sz="3200" dirty="0">
                <a:solidFill>
                  <a:schemeClr val="tx1"/>
                </a:solidFill>
              </a:rPr>
              <a:t>Modern Bölümlere Ayırma Yöntemleri</a:t>
            </a:r>
          </a:p>
        </p:txBody>
      </p:sp>
      <p:pic>
        <p:nvPicPr>
          <p:cNvPr id="3" name="Resim 2">
            <a:extLst>
              <a:ext uri="{FF2B5EF4-FFF2-40B4-BE49-F238E27FC236}">
                <a16:creationId xmlns:a16="http://schemas.microsoft.com/office/drawing/2014/main" id="{67F29E25-ACEC-053A-2ACC-EC0683C1AE60}"/>
              </a:ext>
            </a:extLst>
          </p:cNvPr>
          <p:cNvPicPr>
            <a:picLocks noChangeAspect="1"/>
          </p:cNvPicPr>
          <p:nvPr/>
        </p:nvPicPr>
        <p:blipFill>
          <a:blip r:embed="rId2"/>
          <a:stretch>
            <a:fillRect/>
          </a:stretch>
        </p:blipFill>
        <p:spPr>
          <a:xfrm>
            <a:off x="0" y="908720"/>
            <a:ext cx="9144000" cy="6072188"/>
          </a:xfrm>
          <a:prstGeom prst="rect">
            <a:avLst/>
          </a:prstGeom>
        </p:spPr>
      </p:pic>
    </p:spTree>
    <p:extLst>
      <p:ext uri="{BB962C8B-B14F-4D97-AF65-F5344CB8AC3E}">
        <p14:creationId xmlns:p14="http://schemas.microsoft.com/office/powerpoint/2010/main" val="129675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6288"/>
            <a:ext cx="8676456" cy="1143000"/>
          </a:xfrm>
        </p:spPr>
        <p:txBody>
          <a:bodyPr>
            <a:normAutofit/>
          </a:bodyPr>
          <a:lstStyle/>
          <a:p>
            <a:r>
              <a:rPr kumimoji="0" lang="tr-TR" altLang="ko-KR" sz="3200" b="0" i="0" u="none" strike="noStrike" kern="1200" cap="none" spc="0" normalizeH="0" baseline="0" noProof="0" dirty="0">
                <a:ln>
                  <a:noFill/>
                </a:ln>
                <a:solidFill>
                  <a:srgbClr val="000000"/>
                </a:solidFill>
                <a:effectLst/>
                <a:uLnTx/>
                <a:uFillTx/>
                <a:latin typeface="Arial"/>
                <a:ea typeface="+mj-ea"/>
                <a:cs typeface="Arial"/>
              </a:rPr>
              <a:t>Modern Bölümlere Ayırma Yöntemleri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285720" y="1508787"/>
            <a:ext cx="8401080"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Şebeke (Network) Organizasyonu: Bir mal veya hizmeti üretmek için iki veya daha fazla kuruluşun aralarında işbölümüne giderek uzun süreli işbirliğine yönelmelerinden oluşan yapıdır. Temel faaliyetlerin her biri ayrı bir yönetim faaliyetleri altında çalışan ayrı bir organizasyonun konusu olmaktadır.</a:t>
            </a:r>
          </a:p>
        </p:txBody>
      </p:sp>
    </p:spTree>
    <p:extLst>
      <p:ext uri="{BB962C8B-B14F-4D97-AF65-F5344CB8AC3E}">
        <p14:creationId xmlns:p14="http://schemas.microsoft.com/office/powerpoint/2010/main" val="624747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pPr>
              <a:lnSpc>
                <a:spcPct val="90000"/>
              </a:lnSpc>
            </a:pPr>
            <a:r>
              <a:rPr lang="tr-TR" altLang="ko-KR" sz="3200" dirty="0"/>
              <a:t>Organizasyonla İlgili Çeşitli Sorunlar</a:t>
            </a:r>
            <a:endParaRPr lang="ko-KR" altLang="en-US" sz="3200" dirty="0"/>
          </a:p>
        </p:txBody>
      </p:sp>
      <p:graphicFrame>
        <p:nvGraphicFramePr>
          <p:cNvPr id="6" name="Content Placeholder 3">
            <a:extLst>
              <a:ext uri="{FF2B5EF4-FFF2-40B4-BE49-F238E27FC236}">
                <a16:creationId xmlns:a16="http://schemas.microsoft.com/office/drawing/2014/main" id="{DFF3A6E0-A013-2BE5-8F82-33B32B30C55F}"/>
              </a:ext>
            </a:extLst>
          </p:cNvPr>
          <p:cNvGraphicFramePr>
            <a:graphicFrameLocks noGrp="1"/>
          </p:cNvGraphicFramePr>
          <p:nvPr>
            <p:ph idx="1"/>
            <p:extLst>
              <p:ext uri="{D42A27DB-BD31-4B8C-83A1-F6EECF244321}">
                <p14:modId xmlns:p14="http://schemas.microsoft.com/office/powerpoint/2010/main" val="330351201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80820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Yöneltme (Yürütme)</a:t>
            </a:r>
          </a:p>
        </p:txBody>
      </p:sp>
      <p:graphicFrame>
        <p:nvGraphicFramePr>
          <p:cNvPr id="6" name="Content Placeholder 3">
            <a:extLst>
              <a:ext uri="{FF2B5EF4-FFF2-40B4-BE49-F238E27FC236}">
                <a16:creationId xmlns:a16="http://schemas.microsoft.com/office/drawing/2014/main" id="{2E912347-5AA3-7DFA-BFA8-B93DD881CB26}"/>
              </a:ext>
            </a:extLst>
          </p:cNvPr>
          <p:cNvGraphicFramePr>
            <a:graphicFrameLocks noGrp="1"/>
          </p:cNvGraphicFramePr>
          <p:nvPr>
            <p:ph idx="1"/>
            <p:extLst>
              <p:ext uri="{D42A27DB-BD31-4B8C-83A1-F6EECF244321}">
                <p14:modId xmlns:p14="http://schemas.microsoft.com/office/powerpoint/2010/main" val="297952620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3528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a:t> Yöneltme (yürütme) süreci: </a:t>
            </a:r>
          </a:p>
        </p:txBody>
      </p:sp>
      <p:graphicFrame>
        <p:nvGraphicFramePr>
          <p:cNvPr id="6" name="Content Placeholder 3">
            <a:extLst>
              <a:ext uri="{FF2B5EF4-FFF2-40B4-BE49-F238E27FC236}">
                <a16:creationId xmlns:a16="http://schemas.microsoft.com/office/drawing/2014/main" id="{3E537AEA-5275-DA01-3954-57F7D2D0F330}"/>
              </a:ext>
            </a:extLst>
          </p:cNvPr>
          <p:cNvGraphicFramePr>
            <a:graphicFrameLocks noGrp="1"/>
          </p:cNvGraphicFramePr>
          <p:nvPr>
            <p:ph idx="1"/>
            <p:extLst>
              <p:ext uri="{D42A27DB-BD31-4B8C-83A1-F6EECF244321}">
                <p14:modId xmlns:p14="http://schemas.microsoft.com/office/powerpoint/2010/main" val="323806437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64856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uide To 6 Top Leadership Theories and How To Apply Them | Indeed.com">
            <a:extLst>
              <a:ext uri="{FF2B5EF4-FFF2-40B4-BE49-F238E27FC236}">
                <a16:creationId xmlns:a16="http://schemas.microsoft.com/office/drawing/2014/main" id="{9A93435F-0889-82B2-DD32-A44882F1D2C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616" y="0"/>
            <a:ext cx="6858000" cy="6858000"/>
          </a:xfrm>
          <a:prstGeom prst="rect">
            <a:avLst/>
          </a:prstGeom>
          <a:solidFill>
            <a:srgbClr val="FFFFFF"/>
          </a:solidFill>
        </p:spPr>
      </p:pic>
    </p:spTree>
    <p:extLst>
      <p:ext uri="{BB962C8B-B14F-4D97-AF65-F5344CB8AC3E}">
        <p14:creationId xmlns:p14="http://schemas.microsoft.com/office/powerpoint/2010/main" val="3725546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es-ES" altLang="ko-KR" sz="3200" dirty="0"/>
              <a:t>X ve Y Teorileri (McGregor)</a:t>
            </a:r>
            <a:endParaRPr lang="tr-TR" altLang="ko-KR" sz="3200" dirty="0"/>
          </a:p>
        </p:txBody>
      </p:sp>
      <p:sp>
        <p:nvSpPr>
          <p:cNvPr id="4" name="Content Placeholder 3"/>
          <p:cNvSpPr>
            <a:spLocks noGrp="1"/>
          </p:cNvSpPr>
          <p:nvPr>
            <p:ph sz="half" idx="1"/>
          </p:nvPr>
        </p:nvSpPr>
        <p:spPr>
          <a:xfrm>
            <a:off x="457200" y="1600200"/>
            <a:ext cx="4038600" cy="4525963"/>
          </a:xfrm>
        </p:spPr>
        <p:txBody>
          <a:bodyPr wrap="square" anchor="t">
            <a:normAutofit/>
          </a:bodyPr>
          <a:lstStyle/>
          <a:p>
            <a:pPr marL="0" indent="0">
              <a:lnSpc>
                <a:spcPct val="90000"/>
              </a:lnSpc>
              <a:buNone/>
            </a:pPr>
            <a:r>
              <a:rPr lang="tr-TR" altLang="ko-KR" sz="2400" dirty="0">
                <a:latin typeface="Calibri" panose="020F0502020204030204" pitchFamily="34" charset="0"/>
                <a:ea typeface="Calibri" panose="020F0502020204030204" pitchFamily="34" charset="0"/>
                <a:cs typeface="Calibri" panose="020F0502020204030204" pitchFamily="34" charset="0"/>
              </a:rPr>
              <a:t>Douglas McGregor, insan tabiatı, kişiliği ve davranışları üzerine bazı varsayımlara dayanarak, çok tartışılan iki liderlik tipi geliştirmiştir. “İşletmenin İnsan Yönü(1960)” adlı eserinde ilkine X teorisi, insan unsurunu ön planda tutan ikincisine de Y teorisi demiştir. </a:t>
            </a:r>
          </a:p>
          <a:p>
            <a:pPr marL="0" indent="0">
              <a:lnSpc>
                <a:spcPct val="90000"/>
              </a:lnSpc>
              <a:buNone/>
            </a:pPr>
            <a:endParaRPr lang="tr-TR" altLang="ko-KR" sz="2500"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095" r="1" b="18798"/>
          <a:stretch/>
        </p:blipFill>
        <p:spPr bwMode="auto">
          <a:xfrm>
            <a:off x="4648200" y="1600200"/>
            <a:ext cx="4038600" cy="4525963"/>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5885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es-ES" altLang="ko-KR" sz="3200" dirty="0"/>
              <a:t>X ve Y Teorileri (McGregor)</a:t>
            </a:r>
            <a:endParaRPr lang="tr-TR" altLang="ko-KR" sz="3200" dirty="0"/>
          </a:p>
        </p:txBody>
      </p:sp>
      <p:sp>
        <p:nvSpPr>
          <p:cNvPr id="4" name="Content Placeholder 3"/>
          <p:cNvSpPr>
            <a:spLocks noGrp="1"/>
          </p:cNvSpPr>
          <p:nvPr>
            <p:ph idx="1"/>
          </p:nvPr>
        </p:nvSpPr>
        <p:spPr>
          <a:xfrm>
            <a:off x="500034" y="1508787"/>
            <a:ext cx="8186766" cy="4525963"/>
          </a:xfrm>
        </p:spPr>
        <p:txBody>
          <a:bodyPr>
            <a:normAutofit/>
          </a:bodyPr>
          <a:lstStyle/>
          <a:p>
            <a:pPr marL="0" indent="0" algn="just">
              <a:buNone/>
            </a:pPr>
            <a:r>
              <a:rPr lang="tr-TR" altLang="ko-KR" sz="2000" dirty="0">
                <a:solidFill>
                  <a:srgbClr val="FF0000"/>
                </a:solidFill>
                <a:latin typeface="Arial" pitchFamily="34" charset="0"/>
                <a:cs typeface="Arial" pitchFamily="34" charset="0"/>
              </a:rPr>
              <a:t> X Teorisi</a:t>
            </a:r>
          </a:p>
          <a:p>
            <a:pPr marL="0" indent="0" algn="just">
              <a:buNone/>
            </a:pPr>
            <a:r>
              <a:rPr lang="tr-TR" altLang="ko-KR" sz="2000" dirty="0">
                <a:solidFill>
                  <a:srgbClr val="FF0000"/>
                </a:solidFill>
                <a:latin typeface="Arial" pitchFamily="34" charset="0"/>
                <a:cs typeface="Arial" pitchFamily="34" charset="0"/>
              </a:rPr>
              <a:t> Ortalama bir insan çalışmayı sevmez, tembeldir ve imkan bulursa işten kaytarır.</a:t>
            </a:r>
          </a:p>
          <a:p>
            <a:pPr marL="0" indent="0" algn="just">
              <a:buNone/>
            </a:pPr>
            <a:r>
              <a:rPr lang="tr-TR" altLang="ko-KR" sz="2000" dirty="0">
                <a:solidFill>
                  <a:srgbClr val="FF0000"/>
                </a:solidFill>
                <a:latin typeface="Arial" pitchFamily="34" charset="0"/>
                <a:cs typeface="Arial" pitchFamily="34" charset="0"/>
              </a:rPr>
              <a:t> İnsanların çoğunun işinde gereken çabayı göstermesi için, sıkı denetlenmesi, zorlanması, yönetilmesi ve ceza ile korkutulması gerekir.</a:t>
            </a:r>
          </a:p>
          <a:p>
            <a:pPr marL="0" indent="0" algn="just">
              <a:buNone/>
            </a:pPr>
            <a:r>
              <a:rPr lang="tr-TR" altLang="ko-KR" sz="2000" dirty="0">
                <a:solidFill>
                  <a:srgbClr val="FF0000"/>
                </a:solidFill>
                <a:latin typeface="Arial" pitchFamily="34" charset="0"/>
                <a:cs typeface="Arial" pitchFamily="34" charset="0"/>
              </a:rPr>
              <a:t> Ortalama bir insanın yükselme hırsı sınırlıdır. İnsan, güven içinde olmayı, sorumluluk almamayı ve yönetilmeyi tercih eder.</a:t>
            </a:r>
          </a:p>
        </p:txBody>
      </p:sp>
    </p:spTree>
    <p:extLst>
      <p:ext uri="{BB962C8B-B14F-4D97-AF65-F5344CB8AC3E}">
        <p14:creationId xmlns:p14="http://schemas.microsoft.com/office/powerpoint/2010/main" val="2145040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6288"/>
            <a:ext cx="9036496" cy="1143000"/>
          </a:xfrm>
        </p:spPr>
        <p:txBody>
          <a:bodyPr>
            <a:normAutofit/>
          </a:bodyPr>
          <a:lstStyle/>
          <a:p>
            <a:r>
              <a:rPr lang="tr-TR" altLang="ko-KR" sz="3200" dirty="0"/>
              <a:t>X ve Y Teorileri (McGregor</a:t>
            </a:r>
            <a:r>
              <a:rPr lang="tr-TR" altLang="ko-KR" sz="2400" dirty="0">
                <a:solidFill>
                  <a:schemeClr val="tx1">
                    <a:lumMod val="75000"/>
                    <a:lumOff val="25000"/>
                  </a:schemeClr>
                </a:solidFill>
              </a:rPr>
              <a:t>)</a:t>
            </a:r>
          </a:p>
        </p:txBody>
      </p:sp>
      <p:sp>
        <p:nvSpPr>
          <p:cNvPr id="4" name="Content Placeholder 3"/>
          <p:cNvSpPr>
            <a:spLocks noGrp="1"/>
          </p:cNvSpPr>
          <p:nvPr>
            <p:ph idx="1"/>
          </p:nvPr>
        </p:nvSpPr>
        <p:spPr>
          <a:xfrm>
            <a:off x="571472" y="1508787"/>
            <a:ext cx="8115328" cy="4525963"/>
          </a:xfrm>
        </p:spPr>
        <p:txBody>
          <a:bodyPr>
            <a:normAutofit/>
          </a:bodyPr>
          <a:lstStyle/>
          <a:p>
            <a:pPr marL="0" indent="0" algn="just">
              <a:buNone/>
            </a:pPr>
            <a:r>
              <a:rPr lang="tr-TR" altLang="ko-KR" sz="2000" dirty="0">
                <a:solidFill>
                  <a:srgbClr val="002060"/>
                </a:solidFill>
                <a:latin typeface="Arial" pitchFamily="34" charset="0"/>
                <a:cs typeface="Arial" pitchFamily="34" charset="0"/>
              </a:rPr>
              <a:t>Y Teorisi</a:t>
            </a:r>
          </a:p>
          <a:p>
            <a:pPr marL="0" indent="0" algn="just">
              <a:buNone/>
            </a:pPr>
            <a:endParaRPr lang="tr-TR" altLang="ko-KR" sz="2000" dirty="0">
              <a:solidFill>
                <a:srgbClr val="002060"/>
              </a:solidFill>
              <a:latin typeface="Arial" pitchFamily="34" charset="0"/>
              <a:cs typeface="Arial" pitchFamily="34" charset="0"/>
            </a:endParaRPr>
          </a:p>
          <a:p>
            <a:pPr marL="0" indent="0" algn="just">
              <a:buNone/>
            </a:pPr>
            <a:r>
              <a:rPr lang="tr-TR" altLang="ko-KR" sz="2000" dirty="0">
                <a:solidFill>
                  <a:srgbClr val="002060"/>
                </a:solidFill>
                <a:latin typeface="Arial" pitchFamily="34" charset="0"/>
                <a:cs typeface="Arial" pitchFamily="34" charset="0"/>
              </a:rPr>
              <a:t> Ortalama bir insan çalışmayı sever, iş onun için, oyun oynama gibi tabii ve zevklidir.</a:t>
            </a:r>
          </a:p>
          <a:p>
            <a:pPr marL="0" indent="0" algn="just">
              <a:buNone/>
            </a:pPr>
            <a:r>
              <a:rPr lang="tr-TR" altLang="ko-KR" sz="2000" dirty="0">
                <a:solidFill>
                  <a:srgbClr val="002060"/>
                </a:solidFill>
                <a:latin typeface="Arial" pitchFamily="34" charset="0"/>
                <a:cs typeface="Arial" pitchFamily="34" charset="0"/>
              </a:rPr>
              <a:t> Amaçlara ulaşmada sıkı kontrole ihtiyaç yoktur. İnsanlar kendi kendini denetleyebilir.</a:t>
            </a:r>
          </a:p>
          <a:p>
            <a:pPr marL="0" indent="0" algn="just">
              <a:buNone/>
            </a:pPr>
            <a:r>
              <a:rPr lang="tr-TR" altLang="ko-KR" sz="2000" dirty="0">
                <a:solidFill>
                  <a:srgbClr val="002060"/>
                </a:solidFill>
                <a:latin typeface="Arial" pitchFamily="34" charset="0"/>
                <a:cs typeface="Arial" pitchFamily="34" charset="0"/>
              </a:rPr>
              <a:t> Bir insanın örgütsel amaçlara ne ölçüde bağlandığı, başarı için verilen ödüllere bağlıdır.</a:t>
            </a:r>
          </a:p>
          <a:p>
            <a:pPr marL="0" indent="0" algn="just">
              <a:buNone/>
            </a:pPr>
            <a:r>
              <a:rPr lang="tr-TR" altLang="ko-KR" sz="2000" dirty="0">
                <a:solidFill>
                  <a:srgbClr val="002060"/>
                </a:solidFill>
                <a:latin typeface="Arial" pitchFamily="34" charset="0"/>
                <a:cs typeface="Arial" pitchFamily="34" charset="0"/>
              </a:rPr>
              <a:t> İnsanlar sorunları çözmede yüksek derecede hayal gücü, yaratıcılık ve zekalarını kullanma yeteneğine sahiptirler</a:t>
            </a:r>
            <a:r>
              <a:rPr lang="tr-TR" altLang="ko-KR" sz="2000" dirty="0">
                <a:latin typeface="Arial" pitchFamily="34" charset="0"/>
                <a:cs typeface="Arial" pitchFamily="34" charset="0"/>
              </a:rPr>
              <a:t>.</a:t>
            </a:r>
          </a:p>
        </p:txBody>
      </p:sp>
    </p:spTree>
    <p:extLst>
      <p:ext uri="{BB962C8B-B14F-4D97-AF65-F5344CB8AC3E}">
        <p14:creationId xmlns:p14="http://schemas.microsoft.com/office/powerpoint/2010/main" val="105567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pPr>
              <a:lnSpc>
                <a:spcPct val="90000"/>
              </a:lnSpc>
            </a:pPr>
            <a:r>
              <a:rPr lang="tr-TR" altLang="ko-KR" sz="3700"/>
              <a:t>Abraham Maslow’un İhtiyaçlar Hiyerarşisi Kuramı</a:t>
            </a:r>
          </a:p>
        </p:txBody>
      </p:sp>
      <p:graphicFrame>
        <p:nvGraphicFramePr>
          <p:cNvPr id="6" name="Content Placeholder 3">
            <a:extLst>
              <a:ext uri="{FF2B5EF4-FFF2-40B4-BE49-F238E27FC236}">
                <a16:creationId xmlns:a16="http://schemas.microsoft.com/office/drawing/2014/main" id="{0AAE57C7-2DF8-931E-A5A0-BFE1D1938A13}"/>
              </a:ext>
            </a:extLst>
          </p:cNvPr>
          <p:cNvGraphicFramePr>
            <a:graphicFrameLocks noGrp="1"/>
          </p:cNvGraphicFramePr>
          <p:nvPr>
            <p:ph idx="1"/>
            <p:extLst>
              <p:ext uri="{D42A27DB-BD31-4B8C-83A1-F6EECF244321}">
                <p14:modId xmlns:p14="http://schemas.microsoft.com/office/powerpoint/2010/main" val="138754360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41588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200" dirty="0"/>
              <a:t>Herzberg’in Çift Faktör Kuramı</a:t>
            </a:r>
          </a:p>
        </p:txBody>
      </p:sp>
      <p:pic>
        <p:nvPicPr>
          <p:cNvPr id="2050" name="Picture 2" descr="Herzberg's Theory: A Guide for Boosting Employee Motivation | Indeed.com">
            <a:extLst>
              <a:ext uri="{FF2B5EF4-FFF2-40B4-BE49-F238E27FC236}">
                <a16:creationId xmlns:a16="http://schemas.microsoft.com/office/drawing/2014/main" id="{1B7F4656-CD0B-60B6-99E9-B9B273C2992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54691" y="1600200"/>
            <a:ext cx="6034617" cy="4525963"/>
          </a:xfrm>
          <a:prstGeom prst="rect">
            <a:avLst/>
          </a:prstGeom>
          <a:solidFill>
            <a:srgbClr val="FFFFFF"/>
          </a:solidFill>
        </p:spPr>
      </p:pic>
    </p:spTree>
    <p:extLst>
      <p:ext uri="{BB962C8B-B14F-4D97-AF65-F5344CB8AC3E}">
        <p14:creationId xmlns:p14="http://schemas.microsoft.com/office/powerpoint/2010/main" val="2020211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err="1"/>
              <a:t>Alderfer’in</a:t>
            </a:r>
            <a:r>
              <a:rPr lang="tr-TR" altLang="ko-KR" sz="3600" dirty="0"/>
              <a:t> ERG Teorisi</a:t>
            </a:r>
            <a:endParaRPr lang="ko-KR" altLang="en-US" sz="3600" dirty="0"/>
          </a:p>
        </p:txBody>
      </p:sp>
      <p:pic>
        <p:nvPicPr>
          <p:cNvPr id="3074" name="Picture 2" descr="Alderfer's ERG Theory: Made Simple - Tourism Teacher">
            <a:extLst>
              <a:ext uri="{FF2B5EF4-FFF2-40B4-BE49-F238E27FC236}">
                <a16:creationId xmlns:a16="http://schemas.microsoft.com/office/drawing/2014/main" id="{F8568425-FA85-92D5-D756-04551F9D9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40768"/>
            <a:ext cx="6000750" cy="446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068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600" dirty="0" err="1"/>
              <a:t>Alderfer’in</a:t>
            </a:r>
            <a:r>
              <a:rPr lang="tr-TR" altLang="ko-KR" sz="3600" dirty="0"/>
              <a:t> ERG Teorisi</a:t>
            </a:r>
            <a:endParaRPr lang="ko-KR" altLang="en-US" sz="3600" dirty="0"/>
          </a:p>
        </p:txBody>
      </p:sp>
      <p:pic>
        <p:nvPicPr>
          <p:cNvPr id="4098" name="Picture 2" descr="Alderfer's ERG theory | MBA Notesworld">
            <a:extLst>
              <a:ext uri="{FF2B5EF4-FFF2-40B4-BE49-F238E27FC236}">
                <a16:creationId xmlns:a16="http://schemas.microsoft.com/office/drawing/2014/main" id="{9C7E3AC4-94E2-FCF3-A068-43588C573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421910"/>
            <a:ext cx="7400925" cy="416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890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tr-TR" altLang="ko-KR" sz="3200" dirty="0">
                <a:solidFill>
                  <a:schemeClr val="tx1"/>
                </a:solidFill>
              </a:rPr>
              <a:t>Süreç Teorileri</a:t>
            </a:r>
            <a:endParaRPr lang="ko-KR" altLang="en-US" sz="3200" dirty="0">
              <a:solidFill>
                <a:schemeClr val="tx1"/>
              </a:solidFill>
            </a:endParaRPr>
          </a:p>
        </p:txBody>
      </p:sp>
      <p:sp>
        <p:nvSpPr>
          <p:cNvPr id="4" name="Content Placeholder 3"/>
          <p:cNvSpPr>
            <a:spLocks noGrp="1"/>
          </p:cNvSpPr>
          <p:nvPr>
            <p:ph idx="1"/>
          </p:nvPr>
        </p:nvSpPr>
        <p:spPr>
          <a:xfrm>
            <a:off x="428596" y="1508787"/>
            <a:ext cx="8258204" cy="4525963"/>
          </a:xfrm>
        </p:spPr>
        <p:txBody>
          <a:bodyPr>
            <a:normAutofit/>
          </a:bodyPr>
          <a:lstStyle/>
          <a:p>
            <a:pPr marL="0" indent="0" algn="just">
              <a:buNone/>
            </a:pPr>
            <a:r>
              <a:rPr lang="tr-TR" altLang="ko-KR" sz="2400" dirty="0" err="1">
                <a:latin typeface="Calibri" panose="020F0502020204030204" pitchFamily="34" charset="0"/>
                <a:ea typeface="Calibri" panose="020F0502020204030204" pitchFamily="34" charset="0"/>
                <a:cs typeface="Calibri" panose="020F0502020204030204" pitchFamily="34" charset="0"/>
              </a:rPr>
              <a:t>Wroom’un</a:t>
            </a:r>
            <a:r>
              <a:rPr lang="tr-TR" altLang="ko-KR" sz="2400" dirty="0">
                <a:latin typeface="Calibri" panose="020F0502020204030204" pitchFamily="34" charset="0"/>
                <a:ea typeface="Calibri" panose="020F0502020204030204" pitchFamily="34" charset="0"/>
                <a:cs typeface="Calibri" panose="020F0502020204030204" pitchFamily="34" charset="0"/>
              </a:rPr>
              <a:t> Bekleyiş Teorisi</a:t>
            </a:r>
          </a:p>
          <a:p>
            <a:pPr marL="0" indent="0" algn="just">
              <a:buNone/>
            </a:pPr>
            <a:endParaRPr lang="tr-TR" altLang="ko-KR" sz="24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tr-TR" altLang="ko-KR" sz="2400" dirty="0" err="1">
                <a:latin typeface="Calibri" panose="020F0502020204030204" pitchFamily="34" charset="0"/>
                <a:ea typeface="Calibri" panose="020F0502020204030204" pitchFamily="34" charset="0"/>
                <a:cs typeface="Calibri" panose="020F0502020204030204" pitchFamily="34" charset="0"/>
              </a:rPr>
              <a:t>Skinner’ın</a:t>
            </a:r>
            <a:r>
              <a:rPr lang="tr-TR" altLang="ko-KR" sz="2400" dirty="0">
                <a:latin typeface="Calibri" panose="020F0502020204030204" pitchFamily="34" charset="0"/>
                <a:ea typeface="Calibri" panose="020F0502020204030204" pitchFamily="34" charset="0"/>
                <a:cs typeface="Calibri" panose="020F0502020204030204" pitchFamily="34" charset="0"/>
              </a:rPr>
              <a:t> Davranış Şartlandırma Teorisi</a:t>
            </a:r>
          </a:p>
          <a:p>
            <a:pPr marL="0" indent="0" algn="just">
              <a:buNone/>
            </a:pPr>
            <a:endParaRPr lang="tr-TR" altLang="ko-KR" sz="24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Adams’ın Eşitlik Teorisi</a:t>
            </a:r>
          </a:p>
        </p:txBody>
      </p:sp>
    </p:spTree>
    <p:extLst>
      <p:ext uri="{BB962C8B-B14F-4D97-AF65-F5344CB8AC3E}">
        <p14:creationId xmlns:p14="http://schemas.microsoft.com/office/powerpoint/2010/main" val="3463271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36288"/>
            <a:ext cx="8572528" cy="1143000"/>
          </a:xfrm>
        </p:spPr>
        <p:txBody>
          <a:bodyPr>
            <a:normAutofit/>
          </a:bodyPr>
          <a:lstStyle/>
          <a:p>
            <a:r>
              <a:rPr lang="tr-TR" altLang="ko-KR" sz="3200" dirty="0" err="1">
                <a:solidFill>
                  <a:schemeClr val="tx1"/>
                </a:solidFill>
              </a:rPr>
              <a:t>Wroom’un</a:t>
            </a:r>
            <a:r>
              <a:rPr lang="tr-TR" altLang="ko-KR" sz="3200" dirty="0">
                <a:solidFill>
                  <a:schemeClr val="tx1"/>
                </a:solidFill>
              </a:rPr>
              <a:t> Bekleyiş Teorisi</a:t>
            </a:r>
          </a:p>
        </p:txBody>
      </p:sp>
      <p:sp>
        <p:nvSpPr>
          <p:cNvPr id="4" name="Content Placeholder 3"/>
          <p:cNvSpPr>
            <a:spLocks noGrp="1"/>
          </p:cNvSpPr>
          <p:nvPr>
            <p:ph idx="1"/>
          </p:nvPr>
        </p:nvSpPr>
        <p:spPr>
          <a:xfrm>
            <a:off x="571472" y="1508787"/>
            <a:ext cx="8115328" cy="4525963"/>
          </a:xfrm>
        </p:spPr>
        <p:txBody>
          <a:bodyPr>
            <a:normAutofit lnSpcReduction="10000"/>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Valens “–1” ile “+1” arasında değerler alır. Kişilerin herhangi bir ödüle verdikleri değer, ödülün ihtiyaçları tatmin etme derecesini de gösterir. Yüksek Valens kişilerin daha çok gayret göstermelerine sebep olur. Bekleyişi ise yüzde cinsinden verecek olursak “0” ile “+1” arasında değişen değerlerle ifade edebiliriz. </a:t>
            </a:r>
          </a:p>
          <a:p>
            <a:pPr marL="0" indent="0" algn="just">
              <a:buNone/>
            </a:pPr>
            <a:endParaRPr lang="tr-TR" altLang="ko-KR" sz="24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İnsan gayret ile ödül arasında ilişki görmezse bekleyişi “0” olur. İnsanın hem bekleyişi hem de </a:t>
            </a:r>
            <a:r>
              <a:rPr lang="tr-TR" altLang="ko-KR" sz="2400" dirty="0" err="1">
                <a:latin typeface="Calibri" panose="020F0502020204030204" pitchFamily="34" charset="0"/>
                <a:ea typeface="Calibri" panose="020F0502020204030204" pitchFamily="34" charset="0"/>
                <a:cs typeface="Calibri" panose="020F0502020204030204" pitchFamily="34" charset="0"/>
              </a:rPr>
              <a:t>Valensi</a:t>
            </a:r>
            <a:r>
              <a:rPr lang="tr-TR" altLang="ko-KR" sz="2400" dirty="0">
                <a:latin typeface="Calibri" panose="020F0502020204030204" pitchFamily="34" charset="0"/>
                <a:ea typeface="Calibri" panose="020F0502020204030204" pitchFamily="34" charset="0"/>
                <a:cs typeface="Calibri" panose="020F0502020204030204" pitchFamily="34" charset="0"/>
              </a:rPr>
              <a:t> yüksek olursa motive edilmesi de kolaylaşacaktır. İfade edilenlerden sonuç olarak şu formüle ulaşabiliriz:</a:t>
            </a:r>
          </a:p>
          <a:p>
            <a:pPr marL="0" indent="0" algn="just">
              <a:buNone/>
            </a:pPr>
            <a:endParaRPr lang="tr-TR" altLang="ko-KR" sz="24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[Motivasyon = Valens x Bekleyiş]</a:t>
            </a:r>
          </a:p>
        </p:txBody>
      </p:sp>
    </p:spTree>
    <p:extLst>
      <p:ext uri="{BB962C8B-B14F-4D97-AF65-F5344CB8AC3E}">
        <p14:creationId xmlns:p14="http://schemas.microsoft.com/office/powerpoint/2010/main" val="15236271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36288"/>
            <a:ext cx="8388424" cy="1143000"/>
          </a:xfrm>
        </p:spPr>
        <p:txBody>
          <a:bodyPr>
            <a:normAutofit/>
          </a:bodyPr>
          <a:lstStyle/>
          <a:p>
            <a:r>
              <a:rPr lang="tr-TR" altLang="ko-KR" sz="2800" dirty="0" err="1">
                <a:solidFill>
                  <a:schemeClr val="tx1"/>
                </a:solidFill>
              </a:rPr>
              <a:t>Skinner’ın</a:t>
            </a:r>
            <a:r>
              <a:rPr lang="tr-TR" altLang="ko-KR" sz="2800" dirty="0">
                <a:solidFill>
                  <a:schemeClr val="tx1"/>
                </a:solidFill>
              </a:rPr>
              <a:t> Davranış Şartlandırma Teorisi</a:t>
            </a:r>
          </a:p>
        </p:txBody>
      </p:sp>
      <p:sp>
        <p:nvSpPr>
          <p:cNvPr id="4" name="Content Placeholder 3"/>
          <p:cNvSpPr>
            <a:spLocks noGrp="1"/>
          </p:cNvSpPr>
          <p:nvPr>
            <p:ph idx="1"/>
          </p:nvPr>
        </p:nvSpPr>
        <p:spPr>
          <a:xfrm>
            <a:off x="571472" y="1508787"/>
            <a:ext cx="8115328"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Bu teoriyi motivasyon aracı olarak kullanmak isteyen bir yönetici şu hususlara dikkat etmelidir: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a. Örgüt tarafından istenen ve istenmeyen davranışlar açık ve net olarak belirlenmelidir.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b. Personel bu davranışlardan haberdar edilmelidir.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c. Mümkün olan her fırsatta ödüllendirme kullanılmalıdır.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d. Davranışlara hemen karşılık verilmelidir.</a:t>
            </a:r>
          </a:p>
        </p:txBody>
      </p:sp>
    </p:spTree>
    <p:extLst>
      <p:ext uri="{BB962C8B-B14F-4D97-AF65-F5344CB8AC3E}">
        <p14:creationId xmlns:p14="http://schemas.microsoft.com/office/powerpoint/2010/main" val="35687710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6288"/>
            <a:ext cx="8715404" cy="1143000"/>
          </a:xfrm>
        </p:spPr>
        <p:txBody>
          <a:bodyPr>
            <a:normAutofit/>
          </a:bodyPr>
          <a:lstStyle/>
          <a:p>
            <a:r>
              <a:rPr lang="tr-TR" altLang="ko-KR" sz="2800" dirty="0">
                <a:solidFill>
                  <a:schemeClr val="tx1"/>
                </a:solidFill>
              </a:rPr>
              <a:t>Adams’ın Eşitlik Teorisi</a:t>
            </a:r>
          </a:p>
        </p:txBody>
      </p:sp>
      <p:sp>
        <p:nvSpPr>
          <p:cNvPr id="4" name="Content Placeholder 3"/>
          <p:cNvSpPr>
            <a:spLocks noGrp="1"/>
          </p:cNvSpPr>
          <p:nvPr>
            <p:ph idx="1"/>
          </p:nvPr>
        </p:nvSpPr>
        <p:spPr>
          <a:xfrm>
            <a:off x="428596" y="1508787"/>
            <a:ext cx="8258204"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Teorisyen Adams’a göre insanın motivasyonu, çalıştığı ortamla ilgili olarak algıladığı eşitlik ya da eşitsizliğe bağlıdır. İnsan kendi gayretinin sonucu ile başkalarının gayretlerinin sonuçlarını karşılaştırır. Bu karşılaştırma genellikle bir oran oluşturarak olur.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Bu teoriyi kullanmak isteyen yöneticiler şu noktalara dikkat etmelidirler: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Eşit gayret eşit şekilde ödüllendirilmelidir.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Eşitlik ya da eşitsizlik personelin işletme içi ve işletme dışı yaptığı karşılaştırmaların sonucudur.</a:t>
            </a:r>
          </a:p>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 Eşitsizliğe tepkiler bireyden bireye değişir.</a:t>
            </a:r>
          </a:p>
        </p:txBody>
      </p:sp>
    </p:spTree>
    <p:extLst>
      <p:ext uri="{BB962C8B-B14F-4D97-AF65-F5344CB8AC3E}">
        <p14:creationId xmlns:p14="http://schemas.microsoft.com/office/powerpoint/2010/main" val="1343372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36288"/>
            <a:ext cx="9001156" cy="1143000"/>
          </a:xfrm>
        </p:spPr>
        <p:txBody>
          <a:bodyPr>
            <a:normAutofit/>
          </a:bodyPr>
          <a:lstStyle/>
          <a:p>
            <a:r>
              <a:rPr lang="tr-TR" altLang="ko-KR" sz="3200" dirty="0">
                <a:solidFill>
                  <a:schemeClr val="tx1"/>
                </a:solidFill>
              </a:rPr>
              <a:t>İletişim</a:t>
            </a:r>
            <a:endParaRPr lang="ko-KR" altLang="en-US" sz="3200" dirty="0">
              <a:solidFill>
                <a:schemeClr val="tx1"/>
              </a:solidFill>
            </a:endParaRPr>
          </a:p>
        </p:txBody>
      </p:sp>
      <p:sp>
        <p:nvSpPr>
          <p:cNvPr id="4" name="Content Placeholder 3"/>
          <p:cNvSpPr>
            <a:spLocks noGrp="1"/>
          </p:cNvSpPr>
          <p:nvPr>
            <p:ph idx="1"/>
          </p:nvPr>
        </p:nvSpPr>
        <p:spPr>
          <a:xfrm>
            <a:off x="500034" y="1508787"/>
            <a:ext cx="8186766" cy="4525963"/>
          </a:xfrm>
        </p:spPr>
        <p:txBody>
          <a:bodyPr>
            <a:normAutofit/>
          </a:bodyPr>
          <a:lstStyle/>
          <a:p>
            <a:pPr marL="0" indent="0" algn="just">
              <a:buNone/>
            </a:pPr>
            <a:r>
              <a:rPr lang="tr-TR" altLang="ko-KR" sz="2000" dirty="0">
                <a:latin typeface="Arial" pitchFamily="34" charset="0"/>
                <a:cs typeface="Arial" pitchFamily="34" charset="0"/>
              </a:rPr>
              <a:t>İletişim örgütte yer alan en önemli süreçlerden birisidir. Birey grup ve örgütsel  performans  üzerinde  büyük  etkileri  bulunmaktadır.  Bir  örgütün  etkinliği  temel  olarak  iyi  bir  yönetim  gerektirdiği  kadar  iyi  bir  iletişime de bağlıdır. Bir organizasyonda gerek grup üyeleri arasında, gerekse diğer örgütsel  üyeler  ve  gruplarla  başarılı  bir  iletişim  kurulması  halinde  ancak  başarıya  ulaşılabilir  ve  yüksek  performans  elde  edilebilir.</a:t>
            </a:r>
          </a:p>
        </p:txBody>
      </p:sp>
    </p:spTree>
    <p:extLst>
      <p:ext uri="{BB962C8B-B14F-4D97-AF65-F5344CB8AC3E}">
        <p14:creationId xmlns:p14="http://schemas.microsoft.com/office/powerpoint/2010/main" val="1524915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200" dirty="0"/>
              <a:t>İletişim</a:t>
            </a:r>
            <a:endParaRPr lang="ko-KR" altLang="en-US" sz="3200" dirty="0"/>
          </a:p>
        </p:txBody>
      </p:sp>
      <p:pic>
        <p:nvPicPr>
          <p:cNvPr id="5" name="Resim 4">
            <a:extLst>
              <a:ext uri="{FF2B5EF4-FFF2-40B4-BE49-F238E27FC236}">
                <a16:creationId xmlns:a16="http://schemas.microsoft.com/office/drawing/2014/main" id="{ABAC14B3-C29D-14A6-EBF1-E8710A4CB2EF}"/>
              </a:ext>
            </a:extLst>
          </p:cNvPr>
          <p:cNvPicPr>
            <a:picLocks noChangeAspect="1"/>
          </p:cNvPicPr>
          <p:nvPr/>
        </p:nvPicPr>
        <p:blipFill>
          <a:blip r:embed="rId2"/>
          <a:stretch>
            <a:fillRect/>
          </a:stretch>
        </p:blipFill>
        <p:spPr>
          <a:xfrm>
            <a:off x="457200" y="1805781"/>
            <a:ext cx="8229600" cy="4114800"/>
          </a:xfrm>
          <a:prstGeom prst="rect">
            <a:avLst/>
          </a:prstGeom>
          <a:noFill/>
        </p:spPr>
      </p:pic>
    </p:spTree>
    <p:extLst>
      <p:ext uri="{BB962C8B-B14F-4D97-AF65-F5344CB8AC3E}">
        <p14:creationId xmlns:p14="http://schemas.microsoft.com/office/powerpoint/2010/main" val="36057852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6288"/>
            <a:ext cx="7596336" cy="1143000"/>
          </a:xfrm>
        </p:spPr>
        <p:txBody>
          <a:bodyPr>
            <a:normAutofit/>
          </a:bodyPr>
          <a:lstStyle/>
          <a:p>
            <a:r>
              <a:rPr lang="tr-TR" altLang="ko-KR" sz="2400" dirty="0">
                <a:solidFill>
                  <a:schemeClr val="tx1">
                    <a:lumMod val="75000"/>
                    <a:lumOff val="25000"/>
                  </a:schemeClr>
                </a:solidFill>
              </a:rPr>
              <a:t>İletişim</a:t>
            </a:r>
            <a:endParaRPr lang="ko-KR" altLang="en-US" sz="2400" dirty="0">
              <a:solidFill>
                <a:schemeClr val="tx1">
                  <a:lumMod val="75000"/>
                  <a:lumOff val="25000"/>
                </a:schemeClr>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4480" y="1509185"/>
            <a:ext cx="5605319" cy="4525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7114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200" dirty="0"/>
              <a:t>Örgütsel İletişimin Amaçları</a:t>
            </a:r>
            <a:endParaRPr lang="ko-KR" altLang="en-US" sz="3200" dirty="0"/>
          </a:p>
        </p:txBody>
      </p:sp>
      <p:graphicFrame>
        <p:nvGraphicFramePr>
          <p:cNvPr id="6" name="Content Placeholder 3">
            <a:extLst>
              <a:ext uri="{FF2B5EF4-FFF2-40B4-BE49-F238E27FC236}">
                <a16:creationId xmlns:a16="http://schemas.microsoft.com/office/drawing/2014/main" id="{AE8C9D63-E58C-ABAB-55AE-BDBFA571597D}"/>
              </a:ext>
            </a:extLst>
          </p:cNvPr>
          <p:cNvGraphicFramePr>
            <a:graphicFrameLocks noGrp="1"/>
          </p:cNvGraphicFramePr>
          <p:nvPr>
            <p:ph idx="1"/>
            <p:extLst>
              <p:ext uri="{D42A27DB-BD31-4B8C-83A1-F6EECF244321}">
                <p14:modId xmlns:p14="http://schemas.microsoft.com/office/powerpoint/2010/main" val="370151161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21523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200" dirty="0"/>
              <a:t>Örgütsel İletişimin Amaçları</a:t>
            </a:r>
            <a:endParaRPr lang="ko-KR" altLang="en-US" sz="3200" dirty="0"/>
          </a:p>
        </p:txBody>
      </p:sp>
      <p:graphicFrame>
        <p:nvGraphicFramePr>
          <p:cNvPr id="6" name="Content Placeholder 3">
            <a:extLst>
              <a:ext uri="{FF2B5EF4-FFF2-40B4-BE49-F238E27FC236}">
                <a16:creationId xmlns:a16="http://schemas.microsoft.com/office/drawing/2014/main" id="{C6455485-E3E5-A6DD-B3F5-72CCC6987B0C}"/>
              </a:ext>
            </a:extLst>
          </p:cNvPr>
          <p:cNvGraphicFramePr>
            <a:graphicFrameLocks noGrp="1"/>
          </p:cNvGraphicFramePr>
          <p:nvPr>
            <p:ph idx="1"/>
            <p:extLst>
              <p:ext uri="{D42A27DB-BD31-4B8C-83A1-F6EECF244321}">
                <p14:modId xmlns:p14="http://schemas.microsoft.com/office/powerpoint/2010/main" val="10585479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41426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6288"/>
            <a:ext cx="7596336" cy="1143000"/>
          </a:xfrm>
        </p:spPr>
        <p:txBody>
          <a:bodyPr>
            <a:normAutofit/>
          </a:bodyPr>
          <a:lstStyle/>
          <a:p>
            <a:r>
              <a:rPr lang="tr-TR" altLang="ko-KR" sz="2400" dirty="0">
                <a:solidFill>
                  <a:schemeClr val="tx1">
                    <a:lumMod val="75000"/>
                    <a:lumOff val="25000"/>
                  </a:schemeClr>
                </a:solidFill>
              </a:rPr>
              <a:t>Örgütsel İletişimin Amaçları</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285720" y="1508787"/>
            <a:ext cx="8401080" cy="5664629"/>
          </a:xfrm>
        </p:spPr>
        <p:txBody>
          <a:bodyPr>
            <a:normAutofit/>
          </a:bodyPr>
          <a:lstStyle/>
          <a:p>
            <a:pPr marL="0" indent="0" algn="just">
              <a:buNone/>
            </a:pPr>
            <a:r>
              <a:rPr lang="tr-TR" altLang="ko-KR" sz="2000" dirty="0">
                <a:latin typeface="Arial" pitchFamily="34" charset="0"/>
                <a:cs typeface="Arial" pitchFamily="34" charset="0"/>
              </a:rPr>
              <a:t>İletişim   engelleri   şu şekilde özetlenebilir  (Bingöl,  1997:  287–288;  Thayer,  1991:  243;  Sabuncuoğlu, 1974:  157–159;  Genç,  1998:  165;  Özgüven,  1975:  193;  Gökçe,  2002:  147–156); </a:t>
            </a:r>
          </a:p>
          <a:p>
            <a:pPr marL="0" indent="0" algn="just">
              <a:buNone/>
            </a:pPr>
            <a:endParaRPr lang="tr-TR" altLang="ko-KR" sz="2000" dirty="0">
              <a:latin typeface="Arial" pitchFamily="34" charset="0"/>
              <a:cs typeface="Arial" pitchFamily="34" charset="0"/>
            </a:endParaRPr>
          </a:p>
          <a:p>
            <a:pPr algn="just"/>
            <a:r>
              <a:rPr lang="tr-TR" altLang="ko-KR" sz="2000" dirty="0">
                <a:latin typeface="Arial" pitchFamily="34" charset="0"/>
                <a:cs typeface="Arial" pitchFamily="34" charset="0"/>
              </a:rPr>
              <a:t>Kişisel engeller, </a:t>
            </a:r>
          </a:p>
          <a:p>
            <a:pPr algn="just"/>
            <a:r>
              <a:rPr lang="tr-TR" altLang="ko-KR" sz="2000" dirty="0">
                <a:latin typeface="Arial" pitchFamily="34" charset="0"/>
                <a:cs typeface="Arial" pitchFamily="34" charset="0"/>
              </a:rPr>
              <a:t>Fiziksel ve teknik engeller,</a:t>
            </a:r>
          </a:p>
          <a:p>
            <a:pPr marL="0" indent="0" algn="just">
              <a:buNone/>
            </a:pPr>
            <a:r>
              <a:rPr lang="tr-TR" altLang="ko-KR" sz="2000" dirty="0">
                <a:latin typeface="Arial" pitchFamily="34" charset="0"/>
                <a:cs typeface="Arial" pitchFamily="34" charset="0"/>
              </a:rPr>
              <a:t>•   Dil engelleri, </a:t>
            </a:r>
          </a:p>
          <a:p>
            <a:pPr marL="0" indent="0" algn="just">
              <a:buNone/>
            </a:pPr>
            <a:r>
              <a:rPr lang="tr-TR" altLang="ko-KR" sz="2000" dirty="0">
                <a:latin typeface="Arial" pitchFamily="34" charset="0"/>
                <a:cs typeface="Arial" pitchFamily="34" charset="0"/>
              </a:rPr>
              <a:t>•   Statüden kaynaklanan engeller, </a:t>
            </a:r>
          </a:p>
          <a:p>
            <a:pPr marL="0" indent="0" algn="just">
              <a:buNone/>
            </a:pPr>
            <a:r>
              <a:rPr lang="tr-TR" altLang="ko-KR" sz="2000" dirty="0">
                <a:latin typeface="Arial" pitchFamily="34" charset="0"/>
                <a:cs typeface="Arial" pitchFamily="34" charset="0"/>
              </a:rPr>
              <a:t>•   Zaman engeli, </a:t>
            </a:r>
          </a:p>
          <a:p>
            <a:pPr marL="0" indent="0" algn="just">
              <a:buNone/>
            </a:pPr>
            <a:r>
              <a:rPr lang="tr-TR" altLang="ko-KR" sz="2000" dirty="0">
                <a:latin typeface="Arial" pitchFamily="34" charset="0"/>
                <a:cs typeface="Arial" pitchFamily="34" charset="0"/>
              </a:rPr>
              <a:t>•   Sosyo- kültürel ve psikolojik engellerdir. </a:t>
            </a:r>
            <a:r>
              <a:rPr lang="tr-TR" altLang="ko-KR" sz="2000" dirty="0">
                <a:solidFill>
                  <a:schemeClr val="tx1">
                    <a:lumMod val="50000"/>
                    <a:lumOff val="50000"/>
                  </a:schemeClr>
                </a:solidFill>
                <a:latin typeface="Arial" pitchFamily="34" charset="0"/>
                <a:cs typeface="Arial" pitchFamily="34" charset="0"/>
              </a:rPr>
              <a:t>	</a:t>
            </a:r>
          </a:p>
        </p:txBody>
      </p:sp>
    </p:spTree>
    <p:extLst>
      <p:ext uri="{BB962C8B-B14F-4D97-AF65-F5344CB8AC3E}">
        <p14:creationId xmlns:p14="http://schemas.microsoft.com/office/powerpoint/2010/main" val="10089210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6288"/>
            <a:ext cx="7596336" cy="1143000"/>
          </a:xfrm>
        </p:spPr>
        <p:txBody>
          <a:bodyPr>
            <a:normAutofit/>
          </a:bodyPr>
          <a:lstStyle/>
          <a:p>
            <a:r>
              <a:rPr lang="tr-TR" altLang="ko-KR" sz="2400" dirty="0">
                <a:solidFill>
                  <a:schemeClr val="tx1">
                    <a:lumMod val="75000"/>
                    <a:lumOff val="25000"/>
                  </a:schemeClr>
                </a:solidFill>
              </a:rPr>
              <a:t>İletişim Modelleri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508787"/>
            <a:ext cx="6923112" cy="4525963"/>
          </a:xfrm>
        </p:spPr>
        <p:txBody>
          <a:bodyPr>
            <a:normAutofit/>
          </a:bodyPr>
          <a:lstStyle/>
          <a:p>
            <a:pPr marL="0" indent="0" algn="just">
              <a:buNone/>
            </a:pPr>
            <a:endParaRPr lang="tr-TR" altLang="ko-KR" sz="2000" dirty="0">
              <a:solidFill>
                <a:schemeClr val="tx1">
                  <a:lumMod val="50000"/>
                  <a:lumOff val="50000"/>
                </a:schemeClr>
              </a:solidFill>
              <a:latin typeface="Arial" pitchFamily="34" charset="0"/>
              <a:cs typeface="Arial" pitchFamily="34" charset="0"/>
            </a:endParaRPr>
          </a:p>
          <a:p>
            <a:pPr marL="0" indent="0" algn="just">
              <a:buNone/>
            </a:pPr>
            <a:endParaRPr lang="tr-TR" altLang="ko-KR" sz="2000" dirty="0">
              <a:solidFill>
                <a:schemeClr val="tx1">
                  <a:lumMod val="50000"/>
                  <a:lumOff val="50000"/>
                </a:schemeClr>
              </a:solidFill>
              <a:latin typeface="Arial" pitchFamily="34" charset="0"/>
              <a:cs typeface="Arial" pitchFamily="34" charset="0"/>
            </a:endParaRPr>
          </a:p>
          <a:p>
            <a:pPr marL="0" indent="0" algn="just">
              <a:buNone/>
            </a:pPr>
            <a:r>
              <a:rPr lang="tr-TR" altLang="ko-KR" sz="2000" dirty="0">
                <a:solidFill>
                  <a:schemeClr val="tx1">
                    <a:lumMod val="50000"/>
                    <a:lumOff val="50000"/>
                  </a:schemeClr>
                </a:solidFill>
                <a:latin typeface="Arial" pitchFamily="34" charset="0"/>
                <a:cs typeface="Arial" pitchFamily="34" charset="0"/>
              </a:rPr>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480" y="1285860"/>
            <a:ext cx="5944887" cy="497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79639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63688" y="1508787"/>
            <a:ext cx="6923112" cy="4525963"/>
          </a:xfrm>
        </p:spPr>
        <p:txBody>
          <a:bodyPr>
            <a:normAutofit/>
          </a:bodyPr>
          <a:lstStyle/>
          <a:p>
            <a:pPr marL="0" indent="0" algn="just">
              <a:buNone/>
            </a:pPr>
            <a:endParaRPr lang="tr-TR" altLang="ko-KR" sz="2000" dirty="0">
              <a:solidFill>
                <a:schemeClr val="tx1">
                  <a:lumMod val="50000"/>
                  <a:lumOff val="50000"/>
                </a:schemeClr>
              </a:solidFill>
              <a:latin typeface="Arial" pitchFamily="34" charset="0"/>
              <a:cs typeface="Arial" pitchFamily="34" charset="0"/>
            </a:endParaRPr>
          </a:p>
          <a:p>
            <a:pPr marL="0" indent="0" algn="just">
              <a:buNone/>
            </a:pPr>
            <a:endParaRPr lang="tr-TR" altLang="ko-KR" sz="2000" dirty="0">
              <a:solidFill>
                <a:schemeClr val="tx1">
                  <a:lumMod val="50000"/>
                  <a:lumOff val="50000"/>
                </a:schemeClr>
              </a:solidFill>
              <a:latin typeface="Arial" pitchFamily="34" charset="0"/>
              <a:cs typeface="Arial" pitchFamily="34" charset="0"/>
            </a:endParaRPr>
          </a:p>
          <a:p>
            <a:pPr marL="0" indent="0" algn="just">
              <a:buNone/>
            </a:pPr>
            <a:r>
              <a:rPr lang="tr-TR" altLang="ko-KR" sz="2000" dirty="0">
                <a:solidFill>
                  <a:schemeClr val="tx1">
                    <a:lumMod val="50000"/>
                    <a:lumOff val="50000"/>
                  </a:schemeClr>
                </a:solidFill>
                <a:latin typeface="Arial" pitchFamily="34" charset="0"/>
                <a:cs typeface="Arial" pitchFamily="34" charset="0"/>
              </a:rPr>
              <a:t>	</a:t>
            </a:r>
          </a:p>
        </p:txBody>
      </p:sp>
      <p:pic>
        <p:nvPicPr>
          <p:cNvPr id="5" name="Resim 4">
            <a:extLst>
              <a:ext uri="{FF2B5EF4-FFF2-40B4-BE49-F238E27FC236}">
                <a16:creationId xmlns:a16="http://schemas.microsoft.com/office/drawing/2014/main" id="{E59B2DC3-76F6-A4BF-DCED-2FA000B651B9}"/>
              </a:ext>
            </a:extLst>
          </p:cNvPr>
          <p:cNvPicPr>
            <a:picLocks noChangeAspect="1"/>
          </p:cNvPicPr>
          <p:nvPr/>
        </p:nvPicPr>
        <p:blipFill>
          <a:blip r:embed="rId2"/>
          <a:stretch>
            <a:fillRect/>
          </a:stretch>
        </p:blipFill>
        <p:spPr>
          <a:xfrm>
            <a:off x="127439" y="1179288"/>
            <a:ext cx="8889122" cy="4121919"/>
          </a:xfrm>
          <a:prstGeom prst="rect">
            <a:avLst/>
          </a:prstGeom>
        </p:spPr>
      </p:pic>
    </p:spTree>
    <p:extLst>
      <p:ext uri="{BB962C8B-B14F-4D97-AF65-F5344CB8AC3E}">
        <p14:creationId xmlns:p14="http://schemas.microsoft.com/office/powerpoint/2010/main" val="31029110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36288"/>
            <a:ext cx="8572528" cy="1143000"/>
          </a:xfrm>
        </p:spPr>
        <p:txBody>
          <a:bodyPr>
            <a:normAutofit/>
          </a:bodyPr>
          <a:lstStyle/>
          <a:p>
            <a:r>
              <a:rPr lang="tr-TR" altLang="ko-KR" sz="2800" dirty="0">
                <a:solidFill>
                  <a:schemeClr val="tx1"/>
                </a:solidFill>
              </a:rPr>
              <a:t>Önleyici Denetim</a:t>
            </a:r>
            <a:endParaRPr lang="ko-KR" altLang="en-US" sz="2800" dirty="0">
              <a:solidFill>
                <a:schemeClr val="tx1"/>
              </a:solidFill>
            </a:endParaRPr>
          </a:p>
        </p:txBody>
      </p:sp>
      <p:sp>
        <p:nvSpPr>
          <p:cNvPr id="4" name="Content Placeholder 3"/>
          <p:cNvSpPr>
            <a:spLocks noGrp="1"/>
          </p:cNvSpPr>
          <p:nvPr>
            <p:ph idx="1"/>
          </p:nvPr>
        </p:nvSpPr>
        <p:spPr>
          <a:xfrm>
            <a:off x="500034" y="1071546"/>
            <a:ext cx="8143932"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Önleyici denetim, hata yapma riskini azaltarak, denetim gereksinimini azaltmayı hedeflemektedir. “Kaliteli ürün Kaliteli sistemden çıkar” düşüncesi ile işletmenin kullandığı kaynakların kalitesini, işgücünün verimliliğini ve üretim sürecinin yeterliliğini dikkatli bir şekilde izleyerek olası hataları ortadan kaldırmak ve böylece çıktıların kalitesini artırmak amaçlanmaktadır. Kurallar,  düzenlemeler, standartlar, işe alma prosedürleri, iyileştirme çabaları ve eğitim- geliştirme programları önleyici denetim olarak işlev görür. </a:t>
            </a:r>
          </a:p>
          <a:p>
            <a:pPr marL="0" indent="0" algn="just">
              <a:buNone/>
            </a:pPr>
            <a:r>
              <a:rPr lang="tr-TR" altLang="ko-KR" sz="2000" dirty="0">
                <a:solidFill>
                  <a:schemeClr val="tx1">
                    <a:lumMod val="50000"/>
                    <a:lumOff val="50000"/>
                  </a:schemeClr>
                </a:solidFill>
                <a:latin typeface="Arial" pitchFamily="34" charset="0"/>
                <a:cs typeface="Arial" pitchFamily="34" charset="0"/>
              </a:rPr>
              <a:t>	</a:t>
            </a:r>
          </a:p>
        </p:txBody>
      </p:sp>
    </p:spTree>
    <p:extLst>
      <p:ext uri="{BB962C8B-B14F-4D97-AF65-F5344CB8AC3E}">
        <p14:creationId xmlns:p14="http://schemas.microsoft.com/office/powerpoint/2010/main" val="27102939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36288"/>
            <a:ext cx="8572528" cy="1143000"/>
          </a:xfrm>
        </p:spPr>
        <p:txBody>
          <a:bodyPr>
            <a:normAutofit/>
          </a:bodyPr>
          <a:lstStyle/>
          <a:p>
            <a:r>
              <a:rPr lang="tr-TR" altLang="ko-KR" sz="2400" dirty="0">
                <a:solidFill>
                  <a:schemeClr val="tx1"/>
                </a:solidFill>
              </a:rPr>
              <a:t>Düzeltici Denetim </a:t>
            </a:r>
            <a:endParaRPr lang="ko-KR" altLang="en-US" sz="2400" dirty="0">
              <a:solidFill>
                <a:schemeClr val="tx1"/>
              </a:solidFill>
            </a:endParaRPr>
          </a:p>
        </p:txBody>
      </p:sp>
      <p:sp>
        <p:nvSpPr>
          <p:cNvPr id="4" name="Content Placeholder 3"/>
          <p:cNvSpPr>
            <a:spLocks noGrp="1"/>
          </p:cNvSpPr>
          <p:nvPr>
            <p:ph idx="1"/>
          </p:nvPr>
        </p:nvSpPr>
        <p:spPr>
          <a:xfrm>
            <a:off x="571472" y="1508787"/>
            <a:ext cx="8115328" cy="4525963"/>
          </a:xfrm>
        </p:spPr>
        <p:txBody>
          <a:bodyPr>
            <a:normAutofit/>
          </a:bodyPr>
          <a:lstStyle/>
          <a:p>
            <a:pPr marL="0" indent="0" algn="just">
              <a:buNone/>
            </a:pPr>
            <a:r>
              <a:rPr lang="tr-TR" altLang="ko-KR" sz="2400" dirty="0">
                <a:latin typeface="Calibri" panose="020F0502020204030204" pitchFamily="34" charset="0"/>
                <a:ea typeface="Calibri" panose="020F0502020204030204" pitchFamily="34" charset="0"/>
                <a:cs typeface="Calibri" panose="020F0502020204030204" pitchFamily="34" charset="0"/>
              </a:rPr>
              <a:t>Beklenmeyen sonuçları ve davranışları azaltmayı yada ortadan kaldırmayı; böylece işletmenin belirlediği amaçların ve standartlarının yakalanması amaçlanmaktadır. </a:t>
            </a:r>
          </a:p>
          <a:p>
            <a:pPr marL="0" indent="0" algn="just">
              <a:buNone/>
            </a:pPr>
            <a:r>
              <a:rPr lang="tr-TR" altLang="ko-KR" sz="2000" dirty="0">
                <a:solidFill>
                  <a:schemeClr val="tx1">
                    <a:lumMod val="50000"/>
                    <a:lumOff val="50000"/>
                  </a:schemeClr>
                </a:solidFill>
                <a:latin typeface="Arial" pitchFamily="34" charset="0"/>
                <a:cs typeface="Arial" pitchFamily="34" charset="0"/>
              </a:rPr>
              <a:t>	</a:t>
            </a:r>
          </a:p>
        </p:txBody>
      </p:sp>
    </p:spTree>
    <p:extLst>
      <p:ext uri="{BB962C8B-B14F-4D97-AF65-F5344CB8AC3E}">
        <p14:creationId xmlns:p14="http://schemas.microsoft.com/office/powerpoint/2010/main" val="3659673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sz="3200" dirty="0"/>
              <a:t>Etkili Denetimin Özellikleri</a:t>
            </a:r>
            <a:endParaRPr lang="ko-KR" altLang="en-US" sz="3200" dirty="0"/>
          </a:p>
        </p:txBody>
      </p:sp>
      <p:graphicFrame>
        <p:nvGraphicFramePr>
          <p:cNvPr id="6" name="Content Placeholder 3">
            <a:extLst>
              <a:ext uri="{FF2B5EF4-FFF2-40B4-BE49-F238E27FC236}">
                <a16:creationId xmlns:a16="http://schemas.microsoft.com/office/drawing/2014/main" id="{337F00E1-A052-C42C-D1FE-FAB8CBF720F5}"/>
              </a:ext>
            </a:extLst>
          </p:cNvPr>
          <p:cNvGraphicFramePr>
            <a:graphicFrameLocks noGrp="1"/>
          </p:cNvGraphicFramePr>
          <p:nvPr>
            <p:ph idx="1"/>
            <p:extLst>
              <p:ext uri="{D42A27DB-BD31-4B8C-83A1-F6EECF244321}">
                <p14:modId xmlns:p14="http://schemas.microsoft.com/office/powerpoint/2010/main" val="237113524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2608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r>
              <a:rPr lang="tr-TR" altLang="ko-KR"/>
              <a:t>Etkili Denetimin Özellikleri</a:t>
            </a:r>
            <a:endParaRPr lang="ko-KR" altLang="en-US"/>
          </a:p>
        </p:txBody>
      </p:sp>
      <p:graphicFrame>
        <p:nvGraphicFramePr>
          <p:cNvPr id="6" name="Content Placeholder 3">
            <a:extLst>
              <a:ext uri="{FF2B5EF4-FFF2-40B4-BE49-F238E27FC236}">
                <a16:creationId xmlns:a16="http://schemas.microsoft.com/office/drawing/2014/main" id="{F9BA3C8A-B661-E8BC-4FAB-591D3B7E0A7E}"/>
              </a:ext>
            </a:extLst>
          </p:cNvPr>
          <p:cNvGraphicFramePr>
            <a:graphicFrameLocks noGrp="1"/>
          </p:cNvGraphicFramePr>
          <p:nvPr>
            <p:ph idx="1"/>
            <p:extLst>
              <p:ext uri="{D42A27DB-BD31-4B8C-83A1-F6EECF244321}">
                <p14:modId xmlns:p14="http://schemas.microsoft.com/office/powerpoint/2010/main" val="39101123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83567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36288"/>
            <a:ext cx="8358214" cy="1143000"/>
          </a:xfrm>
        </p:spPr>
        <p:txBody>
          <a:bodyPr>
            <a:normAutofit/>
          </a:bodyPr>
          <a:lstStyle/>
          <a:p>
            <a:r>
              <a:rPr lang="tr-TR" altLang="ko-KR" sz="2400">
                <a:solidFill>
                  <a:schemeClr val="tx1">
                    <a:lumMod val="75000"/>
                    <a:lumOff val="25000"/>
                  </a:schemeClr>
                </a:solidFill>
              </a:rPr>
              <a:t>Kaynakça</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571472" y="1028733"/>
            <a:ext cx="8043320" cy="4525963"/>
          </a:xfrm>
        </p:spPr>
        <p:txBody>
          <a:bodyPr>
            <a:noAutofit/>
          </a:bodyPr>
          <a:lstStyle/>
          <a:p>
            <a:pPr marL="0" indent="0" algn="just">
              <a:buNone/>
            </a:pPr>
            <a:r>
              <a:rPr lang="tr-TR" altLang="ko-KR" sz="1600" dirty="0" err="1">
                <a:latin typeface="Arial" pitchFamily="34" charset="0"/>
                <a:cs typeface="Arial" pitchFamily="34" charset="0"/>
              </a:rPr>
              <a:t>Karaçor</a:t>
            </a:r>
            <a:r>
              <a:rPr lang="tr-TR" altLang="ko-KR" sz="1600" dirty="0">
                <a:latin typeface="Arial" pitchFamily="34" charset="0"/>
                <a:cs typeface="Arial" pitchFamily="34" charset="0"/>
              </a:rPr>
              <a:t>, S., &amp; Şahin, A. (2004). Örgütsel iletişim kurma yöntemleri ve karşılaşılan iletişim engellerine yönelik bir araştırma.</a:t>
            </a:r>
          </a:p>
          <a:p>
            <a:pPr marL="0" indent="0" algn="just">
              <a:buNone/>
            </a:pPr>
            <a:endParaRPr lang="tr-TR" altLang="ko-KR" sz="1600" dirty="0">
              <a:latin typeface="Arial" pitchFamily="34" charset="0"/>
              <a:cs typeface="Arial" pitchFamily="34" charset="0"/>
            </a:endParaRPr>
          </a:p>
          <a:p>
            <a:pPr marL="0" indent="0" algn="just">
              <a:buNone/>
            </a:pPr>
            <a:r>
              <a:rPr lang="tr-TR" altLang="ko-KR" sz="1600" dirty="0">
                <a:latin typeface="Arial" pitchFamily="34" charset="0"/>
                <a:cs typeface="Arial" pitchFamily="34" charset="0"/>
              </a:rPr>
              <a:t>Akıncı,  Z.  Beril  (1998),  Kurum  Kültürü  ve  Örgütsel  İletişim, İletişim Yayınları, İstanbul. </a:t>
            </a:r>
          </a:p>
          <a:p>
            <a:pPr marL="0" indent="0" algn="just">
              <a:buNone/>
            </a:pPr>
            <a:endParaRPr lang="tr-TR" altLang="ko-KR" sz="1600" dirty="0">
              <a:latin typeface="Arial" pitchFamily="34" charset="0"/>
              <a:cs typeface="Arial" pitchFamily="34" charset="0"/>
            </a:endParaRPr>
          </a:p>
          <a:p>
            <a:pPr marL="0" indent="0" algn="just">
              <a:buNone/>
            </a:pPr>
            <a:r>
              <a:rPr lang="tr-TR" altLang="ko-KR" sz="1600" dirty="0">
                <a:latin typeface="Arial" pitchFamily="34" charset="0"/>
                <a:cs typeface="Arial" pitchFamily="34" charset="0"/>
              </a:rPr>
              <a:t>Arslan,  Berna  ve  Erhan  Arslan  (2003),  “Örgütsel  İletişim”, Meslek Yüksek  Okulları İçin  Genel  İletişim,  Editör:  Uğur  Demiray,  </a:t>
            </a:r>
            <a:r>
              <a:rPr lang="tr-TR" altLang="ko-KR" sz="1600" dirty="0" err="1">
                <a:latin typeface="Arial" pitchFamily="34" charset="0"/>
                <a:cs typeface="Arial" pitchFamily="34" charset="0"/>
              </a:rPr>
              <a:t>Pegem</a:t>
            </a:r>
            <a:r>
              <a:rPr lang="tr-TR" altLang="ko-KR" sz="1600" dirty="0">
                <a:latin typeface="Arial" pitchFamily="34" charset="0"/>
                <a:cs typeface="Arial" pitchFamily="34" charset="0"/>
              </a:rPr>
              <a:t>  Yayıncılık, Ankara.</a:t>
            </a:r>
          </a:p>
          <a:p>
            <a:pPr marL="0" indent="0" algn="just">
              <a:buNone/>
            </a:pPr>
            <a:endParaRPr lang="tr-TR" altLang="ko-KR" sz="1600" dirty="0">
              <a:latin typeface="Arial" pitchFamily="34" charset="0"/>
              <a:cs typeface="Arial" pitchFamily="34" charset="0"/>
            </a:endParaRPr>
          </a:p>
          <a:p>
            <a:pPr marL="0" indent="0" algn="just">
              <a:buNone/>
            </a:pPr>
            <a:r>
              <a:rPr lang="en-US" altLang="ko-KR" sz="1600" dirty="0">
                <a:latin typeface="Arial" pitchFamily="34" charset="0"/>
                <a:cs typeface="Arial" pitchFamily="34" charset="0"/>
              </a:rPr>
              <a:t>Jefkins,  Frank  (1992),  Public  Relations,  Fourth  Edition,  Pitman  Publishing, London. </a:t>
            </a:r>
            <a:endParaRPr lang="tr-TR" altLang="ko-KR" sz="1600" dirty="0">
              <a:latin typeface="Arial" pitchFamily="34" charset="0"/>
              <a:cs typeface="Arial" pitchFamily="34" charset="0"/>
            </a:endParaRPr>
          </a:p>
          <a:p>
            <a:pPr marL="0" indent="0" algn="just">
              <a:buNone/>
            </a:pPr>
            <a:endParaRPr lang="tr-TR" altLang="ko-KR" sz="1600" dirty="0">
              <a:latin typeface="Arial" pitchFamily="34" charset="0"/>
              <a:cs typeface="Arial" pitchFamily="34" charset="0"/>
            </a:endParaRPr>
          </a:p>
          <a:p>
            <a:pPr marL="0" indent="0" algn="just">
              <a:buNone/>
            </a:pPr>
            <a:r>
              <a:rPr lang="tr-TR" altLang="ko-KR" sz="1600" dirty="0">
                <a:latin typeface="Arial" pitchFamily="34" charset="0"/>
                <a:cs typeface="Arial" pitchFamily="34" charset="0"/>
              </a:rPr>
              <a:t>Bingöl,  Dursun  (1997),  Personel  Yönetimi,  Üçüncü  Baskı,  Beta  Yayıncılık, İstanbul</a:t>
            </a:r>
          </a:p>
          <a:p>
            <a:pPr marL="0" indent="0" algn="just">
              <a:buNone/>
            </a:pPr>
            <a:endParaRPr lang="tr-TR" altLang="ko-KR" sz="1400" dirty="0">
              <a:solidFill>
                <a:schemeClr val="tx1">
                  <a:lumMod val="50000"/>
                  <a:lumOff val="50000"/>
                </a:schemeClr>
              </a:solidFill>
              <a:latin typeface="Arial" pitchFamily="34" charset="0"/>
              <a:cs typeface="Arial" pitchFamily="34" charset="0"/>
            </a:endParaRPr>
          </a:p>
          <a:p>
            <a:pPr marL="0" indent="0" algn="just">
              <a:buNone/>
            </a:pPr>
            <a:endParaRPr lang="tr-TR" altLang="ko-KR" sz="14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694931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214290"/>
            <a:ext cx="7596336" cy="1143000"/>
          </a:xfrm>
        </p:spPr>
        <p:txBody>
          <a:bodyPr>
            <a:normAutofit/>
          </a:bodyPr>
          <a:lstStyle/>
          <a:p>
            <a:r>
              <a:rPr lang="tr-TR" altLang="ko-KR" sz="2400" dirty="0">
                <a:solidFill>
                  <a:schemeClr val="tx1">
                    <a:lumMod val="75000"/>
                    <a:lumOff val="25000"/>
                  </a:schemeClr>
                </a:solidFill>
              </a:rPr>
              <a:t>Kaynakça</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357158" y="1508787"/>
            <a:ext cx="8329642" cy="4525963"/>
          </a:xfrm>
        </p:spPr>
        <p:txBody>
          <a:bodyPr>
            <a:normAutofit/>
          </a:bodyPr>
          <a:lstStyle/>
          <a:p>
            <a:pPr marL="0" indent="0" algn="just">
              <a:buNone/>
            </a:pPr>
            <a:r>
              <a:rPr lang="tr-TR" altLang="ko-KR" sz="1600" dirty="0">
                <a:latin typeface="Arial" pitchFamily="34" charset="0"/>
                <a:cs typeface="Arial" pitchFamily="34" charset="0"/>
              </a:rPr>
              <a:t>Thayer,  Lee  O.  (1991),  “İdari  Haberleşmede  Mevcut  Problemler  ve  Araştırmalar”, Türk İdare Dergisi, Çeviren: Orhan Kırlı Yıl: 63, S. 390, Ankara, 227–244.</a:t>
            </a:r>
          </a:p>
          <a:p>
            <a:pPr marL="0" indent="0" algn="just">
              <a:buNone/>
            </a:pPr>
            <a:endParaRPr lang="tr-TR" altLang="ko-KR" sz="1600" dirty="0">
              <a:latin typeface="Arial" pitchFamily="34" charset="0"/>
              <a:cs typeface="Arial" pitchFamily="34" charset="0"/>
            </a:endParaRPr>
          </a:p>
          <a:p>
            <a:pPr marL="0" indent="0" algn="just">
              <a:buNone/>
            </a:pPr>
            <a:r>
              <a:rPr lang="tr-TR" altLang="ko-KR" sz="1600" dirty="0">
                <a:latin typeface="Arial" pitchFamily="34" charset="0"/>
                <a:cs typeface="Arial" pitchFamily="34" charset="0"/>
              </a:rPr>
              <a:t>Sabuncuoğlu,   </a:t>
            </a:r>
            <a:r>
              <a:rPr lang="tr-TR" altLang="ko-KR" sz="1600" dirty="0" err="1">
                <a:latin typeface="Arial" pitchFamily="34" charset="0"/>
                <a:cs typeface="Arial" pitchFamily="34" charset="0"/>
              </a:rPr>
              <a:t>Zeyyat</a:t>
            </a:r>
            <a:r>
              <a:rPr lang="tr-TR" altLang="ko-KR" sz="1600" dirty="0">
                <a:latin typeface="Arial" pitchFamily="34" charset="0"/>
                <a:cs typeface="Arial" pitchFamily="34" charset="0"/>
              </a:rPr>
              <a:t>   (1974),   “Modern   İşletmelerde   haberleşme Sorununun  Analizi”,  Bursa İ.T.İ.A.  Dergisi,  C.  III,  No:  1,  Bursa,  ss.  138–161. </a:t>
            </a:r>
          </a:p>
          <a:p>
            <a:pPr marL="0" indent="0" algn="just">
              <a:buNone/>
            </a:pPr>
            <a:endParaRPr lang="tr-TR" altLang="ko-KR" sz="1600" dirty="0">
              <a:latin typeface="Arial" pitchFamily="34" charset="0"/>
              <a:cs typeface="Arial" pitchFamily="34" charset="0"/>
            </a:endParaRPr>
          </a:p>
          <a:p>
            <a:pPr marL="0" indent="0" algn="just">
              <a:buNone/>
            </a:pPr>
            <a:r>
              <a:rPr lang="tr-TR" altLang="ko-KR" sz="1600" dirty="0">
                <a:latin typeface="Arial" pitchFamily="34" charset="0"/>
                <a:cs typeface="Arial" pitchFamily="34" charset="0"/>
              </a:rPr>
              <a:t>Özgüven,    Bilal    M.    (1975),    “Bürokratik    Yapıda    Haberleşme Kanalları”, Bursa İ.T.İ. A. Dergisi,  C.IV,  No:  2–3,  Bursa,  ss.  189–197.</a:t>
            </a:r>
          </a:p>
          <a:p>
            <a:pPr marL="0" indent="0" algn="just">
              <a:buNone/>
            </a:pPr>
            <a:endParaRPr lang="tr-TR" altLang="ko-KR" sz="1600" dirty="0">
              <a:latin typeface="Arial" pitchFamily="34" charset="0"/>
              <a:cs typeface="Arial" pitchFamily="34" charset="0"/>
            </a:endParaRPr>
          </a:p>
          <a:p>
            <a:pPr marL="0" indent="0" algn="just">
              <a:buNone/>
            </a:pPr>
            <a:r>
              <a:rPr lang="tr-TR" altLang="ko-KR" sz="1600" dirty="0">
                <a:latin typeface="Arial" pitchFamily="34" charset="0"/>
                <a:cs typeface="Arial" pitchFamily="34" charset="0"/>
              </a:rPr>
              <a:t>Gökçe,  Orhan  (2002),  İletişim  Bilimine  Giriş,  4.  Basım,  Turhan  Kitabevi, Ankara.</a:t>
            </a:r>
          </a:p>
          <a:p>
            <a:pPr marL="0" indent="0" algn="just">
              <a:buNone/>
            </a:pPr>
            <a:endParaRPr lang="tr-TR" altLang="ko-KR" sz="1600" dirty="0">
              <a:latin typeface="Arial" pitchFamily="34" charset="0"/>
              <a:cs typeface="Arial" pitchFamily="34" charset="0"/>
            </a:endParaRPr>
          </a:p>
          <a:p>
            <a:pPr marL="0" indent="0" algn="just">
              <a:buNone/>
            </a:pPr>
            <a:r>
              <a:rPr lang="tr-TR" altLang="ko-KR" sz="1600" dirty="0">
                <a:latin typeface="Arial" pitchFamily="34" charset="0"/>
                <a:cs typeface="Arial" pitchFamily="34" charset="0"/>
              </a:rPr>
              <a:t>Genç,  Turan  (1998),  Kamu  Yönetimi,  Başkent  Klişe  Matbaacılık, Ankara</a:t>
            </a:r>
            <a:r>
              <a:rPr lang="tr-TR" altLang="ko-KR" sz="2000" dirty="0">
                <a:solidFill>
                  <a:schemeClr val="tx1">
                    <a:lumMod val="50000"/>
                    <a:lumOff val="50000"/>
                  </a:schemeClr>
                </a:solidFill>
                <a:latin typeface="Arial" pitchFamily="34" charset="0"/>
                <a:cs typeface="Arial" pitchFamily="34" charset="0"/>
              </a:rPr>
              <a:t>. </a:t>
            </a:r>
          </a:p>
        </p:txBody>
      </p:sp>
    </p:spTree>
    <p:extLst>
      <p:ext uri="{BB962C8B-B14F-4D97-AF65-F5344CB8AC3E}">
        <p14:creationId xmlns:p14="http://schemas.microsoft.com/office/powerpoint/2010/main" val="29666950"/>
      </p:ext>
    </p:extLst>
  </p:cSld>
  <p:clrMapOvr>
    <a:masterClrMapping/>
  </p:clrMapOvr>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180</TotalTime>
  <Words>3226</Words>
  <Application>Microsoft Office PowerPoint</Application>
  <PresentationFormat>Ekran Gösterisi (4:3)</PresentationFormat>
  <Paragraphs>289</Paragraphs>
  <Slides>67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67</vt:i4>
      </vt:variant>
    </vt:vector>
  </HeadingPairs>
  <TitlesOfParts>
    <vt:vector size="71" baseType="lpstr">
      <vt:lpstr>Arial</vt:lpstr>
      <vt:lpstr>Calibri</vt:lpstr>
      <vt:lpstr>Wingdings</vt:lpstr>
      <vt:lpstr>sunum_sablon (1)</vt:lpstr>
      <vt:lpstr>PowerPoint Sunusu</vt:lpstr>
      <vt:lpstr>Yönetimin Tanımı ve Anlamı</vt:lpstr>
      <vt:lpstr>Yönetimin Tanımı ve Anlamı</vt:lpstr>
      <vt:lpstr>Yönetim Fonksiyonları </vt:lpstr>
      <vt:lpstr>Yönetim Fonksiyonları </vt:lpstr>
      <vt:lpstr>Yönetim Kademeleri </vt:lpstr>
      <vt:lpstr>Yönetici Becerileri </vt:lpstr>
      <vt:lpstr>Teknik Beceri</vt:lpstr>
      <vt:lpstr>Teknik Beceri</vt:lpstr>
      <vt:lpstr>İnsan İlişkileri Becerisi</vt:lpstr>
      <vt:lpstr>Kavramsal Beceri</vt:lpstr>
      <vt:lpstr>PowerPoint Sunusu</vt:lpstr>
      <vt:lpstr>İyi Bir Yöneticinin Özellikleri</vt:lpstr>
      <vt:lpstr>İyi Bir Yöneticinin Özellikleri</vt:lpstr>
      <vt:lpstr>Planlamanın Tanımı ve Anlamı </vt:lpstr>
      <vt:lpstr>Plan Çeşitleri</vt:lpstr>
      <vt:lpstr>Plan Çeşitleri</vt:lpstr>
      <vt:lpstr>PowerPoint Sunusu</vt:lpstr>
      <vt:lpstr>Politika vs. Prosedür</vt:lpstr>
      <vt:lpstr>Politika</vt:lpstr>
      <vt:lpstr>Prosedür</vt:lpstr>
      <vt:lpstr>Planların Başlıca Türleri</vt:lpstr>
      <vt:lpstr>PowerPoint Sunusu</vt:lpstr>
      <vt:lpstr>Planlamanın Başlıca Yararları </vt:lpstr>
      <vt:lpstr>Örgütleme (Organizasyon)</vt:lpstr>
      <vt:lpstr>Örgütleme (Organizasyon)</vt:lpstr>
      <vt:lpstr>Örgüt Yapısını Belirleyen Unsurlar</vt:lpstr>
      <vt:lpstr>Örgüt Yapısını Belirleyen Unsurlar</vt:lpstr>
      <vt:lpstr>Departmanlara Ayırma</vt:lpstr>
      <vt:lpstr>Fonksiyonlara Göre Bölümlere Ayırma</vt:lpstr>
      <vt:lpstr>Ürünlere Göre Bölümlere Ayırma</vt:lpstr>
      <vt:lpstr>Coğrafi Bölümlere Ayırma</vt:lpstr>
      <vt:lpstr>Diğer Bölümlere Ayırma Yöntemleri</vt:lpstr>
      <vt:lpstr>Diğer Bölümlere Ayırma Yöntemleri</vt:lpstr>
      <vt:lpstr>Modern Bölümlere Ayırma Yöntemleri</vt:lpstr>
      <vt:lpstr>Modern Bölümlere Ayırma Yöntemleri</vt:lpstr>
      <vt:lpstr>Modern Bölümlere Ayırma Yöntemleri</vt:lpstr>
      <vt:lpstr>Modern Bölümlere Ayırma Yöntemleri</vt:lpstr>
      <vt:lpstr>Organizasyonla İlgili Çeşitli Sorunlar</vt:lpstr>
      <vt:lpstr>Yöneltme (Yürütme)</vt:lpstr>
      <vt:lpstr> Yöneltme (yürütme) süreci: </vt:lpstr>
      <vt:lpstr>PowerPoint Sunusu</vt:lpstr>
      <vt:lpstr>X ve Y Teorileri (McGregor)</vt:lpstr>
      <vt:lpstr>X ve Y Teorileri (McGregor)</vt:lpstr>
      <vt:lpstr>X ve Y Teorileri (McGregor)</vt:lpstr>
      <vt:lpstr>Abraham Maslow’un İhtiyaçlar Hiyerarşisi Kuramı</vt:lpstr>
      <vt:lpstr>Herzberg’in Çift Faktör Kuramı</vt:lpstr>
      <vt:lpstr>Alderfer’in ERG Teorisi</vt:lpstr>
      <vt:lpstr>Alderfer’in ERG Teorisi</vt:lpstr>
      <vt:lpstr>Süreç Teorileri</vt:lpstr>
      <vt:lpstr>Wroom’un Bekleyiş Teorisi</vt:lpstr>
      <vt:lpstr>Skinner’ın Davranış Şartlandırma Teorisi</vt:lpstr>
      <vt:lpstr>Adams’ın Eşitlik Teorisi</vt:lpstr>
      <vt:lpstr>İletişim</vt:lpstr>
      <vt:lpstr>İletişim</vt:lpstr>
      <vt:lpstr>İletişim</vt:lpstr>
      <vt:lpstr>Örgütsel İletişimin Amaçları</vt:lpstr>
      <vt:lpstr>Örgütsel İletişimin Amaçları</vt:lpstr>
      <vt:lpstr>Örgütsel İletişimin Amaçları</vt:lpstr>
      <vt:lpstr>İletişim Modelleri</vt:lpstr>
      <vt:lpstr>PowerPoint Sunusu</vt:lpstr>
      <vt:lpstr>Önleyici Denetim</vt:lpstr>
      <vt:lpstr>Düzeltici Denetim </vt:lpstr>
      <vt:lpstr>Etkili Denetimin Özellikleri</vt:lpstr>
      <vt:lpstr>Etkili Denetimin Özellikleri</vt:lpstr>
      <vt:lpstr>Kaynakça</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esra cakır</cp:lastModifiedBy>
  <cp:revision>26</cp:revision>
  <cp:lastPrinted>1601-01-01T00:00:00Z</cp:lastPrinted>
  <dcterms:created xsi:type="dcterms:W3CDTF">2020-01-12T16:37:33Z</dcterms:created>
  <dcterms:modified xsi:type="dcterms:W3CDTF">2025-03-20T08:56:32Z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