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5"/>
  </p:notesMasterIdLst>
  <p:sldIdLst>
    <p:sldId id="256" r:id="rId2"/>
    <p:sldId id="257" r:id="rId3"/>
    <p:sldId id="279" r:id="rId4"/>
    <p:sldId id="258" r:id="rId5"/>
    <p:sldId id="259" r:id="rId6"/>
    <p:sldId id="280" r:id="rId7"/>
    <p:sldId id="260" r:id="rId8"/>
    <p:sldId id="281" r:id="rId9"/>
    <p:sldId id="261" r:id="rId10"/>
    <p:sldId id="282" r:id="rId11"/>
    <p:sldId id="262" r:id="rId12"/>
    <p:sldId id="263" r:id="rId13"/>
    <p:sldId id="264" r:id="rId14"/>
    <p:sldId id="265" r:id="rId15"/>
    <p:sldId id="266" r:id="rId16"/>
    <p:sldId id="270" r:id="rId17"/>
    <p:sldId id="271" r:id="rId18"/>
    <p:sldId id="272" r:id="rId19"/>
    <p:sldId id="273" r:id="rId20"/>
    <p:sldId id="274" r:id="rId21"/>
    <p:sldId id="276" r:id="rId22"/>
    <p:sldId id="277" r:id="rId23"/>
    <p:sldId id="278" r:id="rId24"/>
  </p:sldIdLst>
  <p:sldSz cx="9144000" cy="6858000" type="screen4x3"/>
  <p:notesSz cx="6858000" cy="9144000"/>
  <p:defaultTex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22C16"/>
    <a:srgbClr val="0C788E"/>
    <a:srgbClr val="006666"/>
    <a:srgbClr val="0099CC"/>
    <a:srgbClr val="1C1C1C"/>
    <a:srgbClr val="800000"/>
    <a:srgbClr val="CCFF99"/>
    <a:srgbClr val="CCFF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323" autoAdjust="0"/>
    <p:restoredTop sz="94652" autoAdjust="0"/>
  </p:normalViewPr>
  <p:slideViewPr>
    <p:cSldViewPr>
      <p:cViewPr varScale="1">
        <p:scale>
          <a:sx n="105" d="100"/>
          <a:sy n="105" d="100"/>
        </p:scale>
        <p:origin x="1698"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charset="0"/>
                <a:cs typeface="Arial" charset="0"/>
              </a:defRPr>
            </a:lvl1pPr>
          </a:lstStyle>
          <a:p>
            <a:pPr>
              <a:defRPr/>
            </a:pPr>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Arial" charset="0"/>
                <a:cs typeface="Arial" charset="0"/>
              </a:defRPr>
            </a:lvl1pPr>
          </a:lstStyle>
          <a:p>
            <a:pPr>
              <a:defRPr/>
            </a:pPr>
            <a:fld id="{F56438CD-F900-42AD-B454-31BAC7B5A148}" type="datetimeFigureOut">
              <a:rPr lang="tr-TR"/>
              <a:pPr>
                <a:defRPr/>
              </a:pPr>
              <a:t>5.09.2024</a:t>
            </a:fld>
            <a:endParaRPr lang="tr-TR"/>
          </a:p>
        </p:txBody>
      </p:sp>
      <p:sp>
        <p:nvSpPr>
          <p:cNvPr id="4" name="Slayt Görüntüsü Yer Tutucus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tr-TR" noProof="0"/>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noProof="0"/>
              <a:t>Asıl metin stillerini düzenlemek için tıklatın</a:t>
            </a:r>
          </a:p>
          <a:p>
            <a:pPr lvl="1"/>
            <a:r>
              <a:rPr lang="tr-TR" noProof="0"/>
              <a:t>İkinci düzey</a:t>
            </a:r>
          </a:p>
          <a:p>
            <a:pPr lvl="2"/>
            <a:r>
              <a:rPr lang="tr-TR" noProof="0"/>
              <a:t>Üçüncü düzey</a:t>
            </a:r>
          </a:p>
          <a:p>
            <a:pPr lvl="3"/>
            <a:r>
              <a:rPr lang="tr-TR" noProof="0"/>
              <a:t>Dördüncü düzey</a:t>
            </a:r>
          </a:p>
          <a:p>
            <a:pPr lvl="4"/>
            <a:r>
              <a:rPr lang="tr-TR" noProof="0"/>
              <a:t>Beşinci düzey</a:t>
            </a: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Arial" charset="0"/>
                <a:cs typeface="Arial" charset="0"/>
              </a:defRPr>
            </a:lvl1pPr>
          </a:lstStyle>
          <a:p>
            <a:pPr>
              <a:defRPr/>
            </a:pPr>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atin typeface="Arial" charset="0"/>
                <a:cs typeface="Arial" charset="0"/>
              </a:defRPr>
            </a:lvl1pPr>
          </a:lstStyle>
          <a:p>
            <a:pPr>
              <a:defRPr/>
            </a:pPr>
            <a:fld id="{09D14F12-4FE1-4ADD-BD73-A68CAFEEE465}" type="slidenum">
              <a:rPr lang="tr-TR"/>
              <a:pPr>
                <a:defRPr/>
              </a:pPr>
              <a:t>‹#›</a:t>
            </a:fld>
            <a:endParaRPr lang="tr-TR"/>
          </a:p>
        </p:txBody>
      </p:sp>
    </p:spTree>
    <p:extLst>
      <p:ext uri="{BB962C8B-B14F-4D97-AF65-F5344CB8AC3E}">
        <p14:creationId xmlns:p14="http://schemas.microsoft.com/office/powerpoint/2010/main" val="27718092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1"/>
            <a:ext cx="7772400" cy="4267200"/>
          </a:xfrm>
        </p:spPr>
        <p:txBody>
          <a:bodyPr/>
          <a:lstStyle>
            <a:lvl1pPr>
              <a:lnSpc>
                <a:spcPct val="100000"/>
              </a:lnSpc>
              <a:defRPr sz="8000"/>
            </a:lvl1pPr>
          </a:lstStyle>
          <a:p>
            <a:r>
              <a:rPr lang="tr-TR"/>
              <a:t>Asıl başlık stili için tıklatın</a:t>
            </a:r>
            <a:endParaRPr lang="en-US" dirty="0"/>
          </a:p>
        </p:txBody>
      </p:sp>
      <p:sp>
        <p:nvSpPr>
          <p:cNvPr id="3" name="Subtitle 2"/>
          <p:cNvSpPr>
            <a:spLocks noGrp="1"/>
          </p:cNvSpPr>
          <p:nvPr>
            <p:ph type="subTitle" idx="1"/>
          </p:nvPr>
        </p:nvSpPr>
        <p:spPr>
          <a:xfrm>
            <a:off x="1371600" y="4953000"/>
            <a:ext cx="6400800" cy="1219200"/>
          </a:xfrm>
        </p:spPr>
        <p:txBody>
          <a:bodyPr>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tıklatın</a:t>
            </a:r>
            <a:endParaRPr lang="en-US" dirty="0"/>
          </a:p>
        </p:txBody>
      </p:sp>
      <p:sp>
        <p:nvSpPr>
          <p:cNvPr id="4" name="Date Placeholder 3"/>
          <p:cNvSpPr>
            <a:spLocks noGrp="1"/>
          </p:cNvSpPr>
          <p:nvPr>
            <p:ph type="dt" sz="half" idx="10"/>
          </p:nvPr>
        </p:nvSpPr>
        <p:spPr/>
        <p:txBody>
          <a:bodyPr/>
          <a:lstStyle>
            <a:lvl1pPr>
              <a:defRPr/>
            </a:lvl1pPr>
          </a:lstStyle>
          <a:p>
            <a:pPr>
              <a:defRPr/>
            </a:pPr>
            <a:endParaRPr lang="es-ES"/>
          </a:p>
        </p:txBody>
      </p:sp>
      <p:sp>
        <p:nvSpPr>
          <p:cNvPr id="5" name="Footer Placeholder 4"/>
          <p:cNvSpPr>
            <a:spLocks noGrp="1"/>
          </p:cNvSpPr>
          <p:nvPr>
            <p:ph type="ftr" sz="quarter" idx="11"/>
          </p:nvPr>
        </p:nvSpPr>
        <p:spPr/>
        <p:txBody>
          <a:bodyPr/>
          <a:lstStyle>
            <a:lvl1pPr>
              <a:defRPr/>
            </a:lvl1pPr>
          </a:lstStyle>
          <a:p>
            <a:pPr>
              <a:defRPr/>
            </a:pPr>
            <a:endParaRPr lang="es-ES"/>
          </a:p>
        </p:txBody>
      </p:sp>
      <p:sp>
        <p:nvSpPr>
          <p:cNvPr id="6" name="Slide Number Placeholder 5"/>
          <p:cNvSpPr>
            <a:spLocks noGrp="1"/>
          </p:cNvSpPr>
          <p:nvPr>
            <p:ph type="sldNum" sz="quarter" idx="12"/>
          </p:nvPr>
        </p:nvSpPr>
        <p:spPr/>
        <p:txBody>
          <a:bodyPr/>
          <a:lstStyle>
            <a:lvl1pPr>
              <a:defRPr/>
            </a:lvl1pPr>
          </a:lstStyle>
          <a:p>
            <a:pPr>
              <a:defRPr/>
            </a:pPr>
            <a:fld id="{1F404B99-28F4-478B-8F61-4C42B4296083}" type="slidenum">
              <a:rPr lang="es-ES"/>
              <a:pPr>
                <a:defRPr/>
              </a:pPr>
              <a:t>‹#›</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a:t>Asıl başlık stili için tıklatın</a:t>
            </a:r>
            <a:endParaRPr lang="en-US" dirty="0"/>
          </a:p>
        </p:txBody>
      </p:sp>
      <p:sp>
        <p:nvSpPr>
          <p:cNvPr id="3" name="Content Placeholder 2"/>
          <p:cNvSpPr>
            <a:spLocks noGrp="1"/>
          </p:cNvSpPr>
          <p:nvPr>
            <p:ph idx="1"/>
          </p:nvPr>
        </p:nvSpPr>
        <p:spPr/>
        <p:txBody>
          <a:bodyPr/>
          <a:lstStyle>
            <a:lvl5pPr>
              <a:defRPr/>
            </a:lvl5pPr>
            <a:lvl6pPr>
              <a:defRPr/>
            </a:lvl6pPr>
            <a:lvl7pPr>
              <a:defRPr/>
            </a:lvl7pPr>
            <a:lvl8pPr>
              <a:defRPr/>
            </a:lvl8pPr>
            <a:lvl9pPr>
              <a:buFont typeface="Arial" pitchFamily="34" charset="0"/>
              <a:buChar char="•"/>
              <a:defRPr/>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lvl1pPr>
              <a:defRPr/>
            </a:lvl1pPr>
          </a:lstStyle>
          <a:p>
            <a:pPr>
              <a:defRPr/>
            </a:pPr>
            <a:endParaRPr lang="es-ES"/>
          </a:p>
        </p:txBody>
      </p:sp>
      <p:sp>
        <p:nvSpPr>
          <p:cNvPr id="5" name="Footer Placeholder 4"/>
          <p:cNvSpPr>
            <a:spLocks noGrp="1"/>
          </p:cNvSpPr>
          <p:nvPr>
            <p:ph type="ftr" sz="quarter" idx="11"/>
          </p:nvPr>
        </p:nvSpPr>
        <p:spPr/>
        <p:txBody>
          <a:bodyPr/>
          <a:lstStyle>
            <a:lvl1pPr>
              <a:defRPr/>
            </a:lvl1pPr>
          </a:lstStyle>
          <a:p>
            <a:pPr>
              <a:defRPr/>
            </a:pPr>
            <a:endParaRPr lang="es-ES"/>
          </a:p>
        </p:txBody>
      </p:sp>
      <p:sp>
        <p:nvSpPr>
          <p:cNvPr id="6" name="Slide Number Placeholder 5"/>
          <p:cNvSpPr>
            <a:spLocks noGrp="1"/>
          </p:cNvSpPr>
          <p:nvPr>
            <p:ph type="sldNum" sz="quarter" idx="12"/>
          </p:nvPr>
        </p:nvSpPr>
        <p:spPr/>
        <p:txBody>
          <a:bodyPr/>
          <a:lstStyle>
            <a:lvl1pPr>
              <a:defRPr/>
            </a:lvl1pPr>
          </a:lstStyle>
          <a:p>
            <a:pPr>
              <a:defRPr/>
            </a:pPr>
            <a:fld id="{833EEE6F-8E71-4324-B72E-BEB5D422381C}" type="slidenum">
              <a:rPr lang="es-ES"/>
              <a:pPr>
                <a:defRPr/>
              </a:pPr>
              <a:t>‹#›</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4" name="Oval 8"/>
          <p:cNvSpPr/>
          <p:nvPr/>
        </p:nvSpPr>
        <p:spPr>
          <a:xfrm>
            <a:off x="4495800" y="3924300"/>
            <a:ext cx="84138" cy="84138"/>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Oval 9"/>
          <p:cNvSpPr/>
          <p:nvPr/>
        </p:nvSpPr>
        <p:spPr>
          <a:xfrm>
            <a:off x="4695825" y="3924300"/>
            <a:ext cx="84138" cy="84138"/>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Oval 10"/>
          <p:cNvSpPr/>
          <p:nvPr/>
        </p:nvSpPr>
        <p:spPr>
          <a:xfrm>
            <a:off x="4297363" y="3924300"/>
            <a:ext cx="84137" cy="84138"/>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Title 1"/>
          <p:cNvSpPr>
            <a:spLocks noGrp="1"/>
          </p:cNvSpPr>
          <p:nvPr>
            <p:ph type="title"/>
          </p:nvPr>
        </p:nvSpPr>
        <p:spPr>
          <a:xfrm>
            <a:off x="722313" y="1371600"/>
            <a:ext cx="7772400" cy="2505075"/>
          </a:xfrm>
        </p:spPr>
        <p:txBody>
          <a:bodyPr/>
          <a:lstStyle>
            <a:lvl1pPr algn="ctr" defTabSz="914400" rtl="0" eaLnBrk="1" latinLnBrk="0" hangingPunct="1">
              <a:lnSpc>
                <a:spcPct val="100000"/>
              </a:lnSpc>
              <a:spcBef>
                <a:spcPct val="0"/>
              </a:spcBef>
              <a:buNone/>
              <a:defRPr lang="en-US" sz="4800" kern="1200" dirty="0" smtClean="0">
                <a:solidFill>
                  <a:schemeClr val="tx2"/>
                </a:solidFill>
                <a:effectLst>
                  <a:outerShdw blurRad="63500" dist="38100" dir="5400000" algn="t" rotWithShape="0">
                    <a:prstClr val="black">
                      <a:alpha val="25000"/>
                    </a:prstClr>
                  </a:outerShdw>
                </a:effectLst>
                <a:latin typeface="+mn-lt"/>
                <a:ea typeface="+mj-ea"/>
                <a:cs typeface="+mj-cs"/>
              </a:defRPr>
            </a:lvl1pPr>
          </a:lstStyle>
          <a:p>
            <a:r>
              <a:rPr lang="tr-TR"/>
              <a:t>Asıl başlık stili için tıklatın</a:t>
            </a:r>
            <a:endParaRPr lang="en-US" dirty="0"/>
          </a:p>
        </p:txBody>
      </p:sp>
      <p:sp>
        <p:nvSpPr>
          <p:cNvPr id="3" name="Text Placeholder 2"/>
          <p:cNvSpPr>
            <a:spLocks noGrp="1"/>
          </p:cNvSpPr>
          <p:nvPr>
            <p:ph type="body" idx="1"/>
          </p:nvPr>
        </p:nvSpPr>
        <p:spPr>
          <a:xfrm>
            <a:off x="722313" y="4068763"/>
            <a:ext cx="7772400" cy="1131887"/>
          </a:xfrm>
        </p:spPr>
        <p:txBody>
          <a:bodyPr/>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tıklatın</a:t>
            </a:r>
          </a:p>
        </p:txBody>
      </p:sp>
      <p:sp>
        <p:nvSpPr>
          <p:cNvPr id="7" name="Date Placeholder 3"/>
          <p:cNvSpPr>
            <a:spLocks noGrp="1"/>
          </p:cNvSpPr>
          <p:nvPr>
            <p:ph type="dt" sz="half" idx="10"/>
          </p:nvPr>
        </p:nvSpPr>
        <p:spPr/>
        <p:txBody>
          <a:bodyPr/>
          <a:lstStyle>
            <a:lvl1pPr>
              <a:defRPr/>
            </a:lvl1pPr>
          </a:lstStyle>
          <a:p>
            <a:pPr>
              <a:defRPr/>
            </a:pPr>
            <a:endParaRPr lang="es-ES"/>
          </a:p>
        </p:txBody>
      </p:sp>
      <p:sp>
        <p:nvSpPr>
          <p:cNvPr id="8" name="Footer Placeholder 4"/>
          <p:cNvSpPr>
            <a:spLocks noGrp="1"/>
          </p:cNvSpPr>
          <p:nvPr>
            <p:ph type="ftr" sz="quarter" idx="11"/>
          </p:nvPr>
        </p:nvSpPr>
        <p:spPr/>
        <p:txBody>
          <a:bodyPr/>
          <a:lstStyle>
            <a:lvl1pPr>
              <a:defRPr/>
            </a:lvl1pPr>
          </a:lstStyle>
          <a:p>
            <a:pPr>
              <a:defRPr/>
            </a:pPr>
            <a:endParaRPr lang="es-ES"/>
          </a:p>
        </p:txBody>
      </p:sp>
      <p:sp>
        <p:nvSpPr>
          <p:cNvPr id="9" name="Slide Number Placeholder 5"/>
          <p:cNvSpPr>
            <a:spLocks noGrp="1"/>
          </p:cNvSpPr>
          <p:nvPr>
            <p:ph type="sldNum" sz="quarter" idx="12"/>
          </p:nvPr>
        </p:nvSpPr>
        <p:spPr/>
        <p:txBody>
          <a:bodyPr/>
          <a:lstStyle>
            <a:lvl1pPr>
              <a:defRPr/>
            </a:lvl1pPr>
          </a:lstStyle>
          <a:p>
            <a:pPr>
              <a:defRPr/>
            </a:pPr>
            <a:fld id="{4A08F1D8-C7C0-4260-BF70-84945C87DD88}" type="slidenum">
              <a:rPr lang="es-ES"/>
              <a:pPr>
                <a:defRPr/>
              </a:pPr>
              <a:t>‹#›</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a:p>
        </p:txBody>
      </p:sp>
      <p:sp>
        <p:nvSpPr>
          <p:cNvPr id="4" name="Content Placeholder 3"/>
          <p:cNvSpPr>
            <a:spLocks noGrp="1"/>
          </p:cNvSpPr>
          <p:nvPr>
            <p:ph sz="half" idx="2"/>
          </p:nvPr>
        </p:nvSpPr>
        <p:spPr>
          <a:xfrm>
            <a:off x="4648200" y="1600200"/>
            <a:ext cx="4038600" cy="4525963"/>
          </a:xfrm>
        </p:spPr>
        <p:txBody>
          <a:bodyPr/>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9" name="Content Placeholder 8"/>
          <p:cNvSpPr>
            <a:spLocks noGrp="1"/>
          </p:cNvSpPr>
          <p:nvPr>
            <p:ph sz="quarter" idx="13"/>
          </p:nvPr>
        </p:nvSpPr>
        <p:spPr>
          <a:xfrm>
            <a:off x="365760" y="1600200"/>
            <a:ext cx="4041648" cy="4526280"/>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5" name="Date Placeholder 3"/>
          <p:cNvSpPr>
            <a:spLocks noGrp="1"/>
          </p:cNvSpPr>
          <p:nvPr>
            <p:ph type="dt" sz="half" idx="14"/>
          </p:nvPr>
        </p:nvSpPr>
        <p:spPr/>
        <p:txBody>
          <a:bodyPr/>
          <a:lstStyle>
            <a:lvl1pPr>
              <a:defRPr/>
            </a:lvl1pPr>
          </a:lstStyle>
          <a:p>
            <a:pPr>
              <a:defRPr/>
            </a:pPr>
            <a:endParaRPr lang="es-ES"/>
          </a:p>
        </p:txBody>
      </p:sp>
      <p:sp>
        <p:nvSpPr>
          <p:cNvPr id="6" name="Footer Placeholder 4"/>
          <p:cNvSpPr>
            <a:spLocks noGrp="1"/>
          </p:cNvSpPr>
          <p:nvPr>
            <p:ph type="ftr" sz="quarter" idx="15"/>
          </p:nvPr>
        </p:nvSpPr>
        <p:spPr/>
        <p:txBody>
          <a:bodyPr/>
          <a:lstStyle>
            <a:lvl1pPr>
              <a:defRPr/>
            </a:lvl1pPr>
          </a:lstStyle>
          <a:p>
            <a:pPr>
              <a:defRPr/>
            </a:pPr>
            <a:endParaRPr lang="es-ES"/>
          </a:p>
        </p:txBody>
      </p:sp>
      <p:sp>
        <p:nvSpPr>
          <p:cNvPr id="7" name="Slide Number Placeholder 5"/>
          <p:cNvSpPr>
            <a:spLocks noGrp="1"/>
          </p:cNvSpPr>
          <p:nvPr>
            <p:ph type="sldNum" sz="quarter" idx="16"/>
          </p:nvPr>
        </p:nvSpPr>
        <p:spPr/>
        <p:txBody>
          <a:bodyPr/>
          <a:lstStyle>
            <a:lvl1pPr>
              <a:defRPr/>
            </a:lvl1pPr>
          </a:lstStyle>
          <a:p>
            <a:pPr>
              <a:defRPr/>
            </a:pPr>
            <a:fld id="{A57F96B0-756A-46EB-898F-B5C34B100F71}" type="slidenum">
              <a:rPr lang="es-ES"/>
              <a:pPr>
                <a:defRPr/>
              </a:pPr>
              <a:t>‹#›</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a:t>Asıl başlık stili için tıklatın</a:t>
            </a:r>
            <a:endParaRPr lang="en-US"/>
          </a:p>
        </p:txBody>
      </p:sp>
      <p:sp>
        <p:nvSpPr>
          <p:cNvPr id="3" name="Text Placeholder 2"/>
          <p:cNvSpPr>
            <a:spLocks noGrp="1"/>
          </p:cNvSpPr>
          <p:nvPr>
            <p:ph type="body" idx="1"/>
          </p:nvPr>
        </p:nvSpPr>
        <p:spPr>
          <a:xfrm>
            <a:off x="457200" y="1600200"/>
            <a:ext cx="4040188"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5" name="Text Placeholder 4"/>
          <p:cNvSpPr>
            <a:spLocks noGrp="1"/>
          </p:cNvSpPr>
          <p:nvPr>
            <p:ph type="body" sz="quarter" idx="3"/>
          </p:nvPr>
        </p:nvSpPr>
        <p:spPr>
          <a:xfrm>
            <a:off x="4648200" y="1600200"/>
            <a:ext cx="4041775"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11" name="Content Placeholder 10"/>
          <p:cNvSpPr>
            <a:spLocks noGrp="1"/>
          </p:cNvSpPr>
          <p:nvPr>
            <p:ph sz="quarter" idx="13"/>
          </p:nvPr>
        </p:nvSpPr>
        <p:spPr>
          <a:xfrm>
            <a:off x="457200" y="2212848"/>
            <a:ext cx="4041648" cy="3913632"/>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13" name="Content Placeholder 12"/>
          <p:cNvSpPr>
            <a:spLocks noGrp="1"/>
          </p:cNvSpPr>
          <p:nvPr>
            <p:ph sz="quarter" idx="14"/>
          </p:nvPr>
        </p:nvSpPr>
        <p:spPr>
          <a:xfrm>
            <a:off x="4672584" y="2212848"/>
            <a:ext cx="4041648" cy="3913187"/>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3"/>
          <p:cNvSpPr>
            <a:spLocks noGrp="1"/>
          </p:cNvSpPr>
          <p:nvPr>
            <p:ph type="dt" sz="half" idx="15"/>
          </p:nvPr>
        </p:nvSpPr>
        <p:spPr/>
        <p:txBody>
          <a:bodyPr/>
          <a:lstStyle>
            <a:lvl1pPr>
              <a:defRPr/>
            </a:lvl1pPr>
          </a:lstStyle>
          <a:p>
            <a:pPr>
              <a:defRPr/>
            </a:pPr>
            <a:endParaRPr lang="es-ES"/>
          </a:p>
        </p:txBody>
      </p:sp>
      <p:sp>
        <p:nvSpPr>
          <p:cNvPr id="8" name="Footer Placeholder 4"/>
          <p:cNvSpPr>
            <a:spLocks noGrp="1"/>
          </p:cNvSpPr>
          <p:nvPr>
            <p:ph type="ftr" sz="quarter" idx="16"/>
          </p:nvPr>
        </p:nvSpPr>
        <p:spPr/>
        <p:txBody>
          <a:bodyPr/>
          <a:lstStyle>
            <a:lvl1pPr>
              <a:defRPr/>
            </a:lvl1pPr>
          </a:lstStyle>
          <a:p>
            <a:pPr>
              <a:defRPr/>
            </a:pPr>
            <a:endParaRPr lang="es-ES"/>
          </a:p>
        </p:txBody>
      </p:sp>
      <p:sp>
        <p:nvSpPr>
          <p:cNvPr id="9" name="Slide Number Placeholder 5"/>
          <p:cNvSpPr>
            <a:spLocks noGrp="1"/>
          </p:cNvSpPr>
          <p:nvPr>
            <p:ph type="sldNum" sz="quarter" idx="17"/>
          </p:nvPr>
        </p:nvSpPr>
        <p:spPr/>
        <p:txBody>
          <a:bodyPr/>
          <a:lstStyle>
            <a:lvl1pPr>
              <a:defRPr/>
            </a:lvl1pPr>
          </a:lstStyle>
          <a:p>
            <a:pPr>
              <a:defRPr/>
            </a:pPr>
            <a:fld id="{2FCE7063-970F-43AD-A80B-6E597DD1EBFE}" type="slidenum">
              <a:rPr lang="es-ES"/>
              <a:pPr>
                <a:defRPr/>
              </a:pPr>
              <a:t>‹#›</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dirty="0"/>
          </a:p>
        </p:txBody>
      </p:sp>
      <p:sp>
        <p:nvSpPr>
          <p:cNvPr id="3" name="Date Placeholder 3"/>
          <p:cNvSpPr>
            <a:spLocks noGrp="1"/>
          </p:cNvSpPr>
          <p:nvPr>
            <p:ph type="dt" sz="half" idx="10"/>
          </p:nvPr>
        </p:nvSpPr>
        <p:spPr/>
        <p:txBody>
          <a:bodyPr/>
          <a:lstStyle>
            <a:lvl1pPr>
              <a:defRPr/>
            </a:lvl1pPr>
          </a:lstStyle>
          <a:p>
            <a:pPr>
              <a:defRPr/>
            </a:pPr>
            <a:endParaRPr lang="es-ES"/>
          </a:p>
        </p:txBody>
      </p:sp>
      <p:sp>
        <p:nvSpPr>
          <p:cNvPr id="4" name="Footer Placeholder 4"/>
          <p:cNvSpPr>
            <a:spLocks noGrp="1"/>
          </p:cNvSpPr>
          <p:nvPr>
            <p:ph type="ftr" sz="quarter" idx="11"/>
          </p:nvPr>
        </p:nvSpPr>
        <p:spPr/>
        <p:txBody>
          <a:bodyPr/>
          <a:lstStyle>
            <a:lvl1pPr>
              <a:defRPr/>
            </a:lvl1pPr>
          </a:lstStyle>
          <a:p>
            <a:pPr>
              <a:defRPr/>
            </a:pPr>
            <a:endParaRPr lang="es-ES"/>
          </a:p>
        </p:txBody>
      </p:sp>
      <p:sp>
        <p:nvSpPr>
          <p:cNvPr id="5" name="Slide Number Placeholder 5"/>
          <p:cNvSpPr>
            <a:spLocks noGrp="1"/>
          </p:cNvSpPr>
          <p:nvPr>
            <p:ph type="sldNum" sz="quarter" idx="12"/>
          </p:nvPr>
        </p:nvSpPr>
        <p:spPr/>
        <p:txBody>
          <a:bodyPr/>
          <a:lstStyle>
            <a:lvl1pPr>
              <a:defRPr/>
            </a:lvl1pPr>
          </a:lstStyle>
          <a:p>
            <a:pPr>
              <a:defRPr/>
            </a:pPr>
            <a:fld id="{614B1E70-634E-49DF-86E7-08F39319B599}" type="slidenum">
              <a:rPr lang="es-ES"/>
              <a:pPr>
                <a:defRPr/>
              </a:pPr>
              <a:t>‹#›</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s-ES"/>
          </a:p>
        </p:txBody>
      </p:sp>
      <p:sp>
        <p:nvSpPr>
          <p:cNvPr id="3" name="Footer Placeholder 4"/>
          <p:cNvSpPr>
            <a:spLocks noGrp="1"/>
          </p:cNvSpPr>
          <p:nvPr>
            <p:ph type="ftr" sz="quarter" idx="11"/>
          </p:nvPr>
        </p:nvSpPr>
        <p:spPr/>
        <p:txBody>
          <a:bodyPr/>
          <a:lstStyle>
            <a:lvl1pPr>
              <a:defRPr/>
            </a:lvl1pPr>
          </a:lstStyle>
          <a:p>
            <a:pPr>
              <a:defRPr/>
            </a:pPr>
            <a:endParaRPr lang="es-ES"/>
          </a:p>
        </p:txBody>
      </p:sp>
      <p:sp>
        <p:nvSpPr>
          <p:cNvPr id="4" name="Slide Number Placeholder 5"/>
          <p:cNvSpPr>
            <a:spLocks noGrp="1"/>
          </p:cNvSpPr>
          <p:nvPr>
            <p:ph type="sldNum" sz="quarter" idx="12"/>
          </p:nvPr>
        </p:nvSpPr>
        <p:spPr/>
        <p:txBody>
          <a:bodyPr/>
          <a:lstStyle>
            <a:lvl1pPr>
              <a:defRPr/>
            </a:lvl1pPr>
          </a:lstStyle>
          <a:p>
            <a:pPr>
              <a:defRPr/>
            </a:pPr>
            <a:fld id="{21975158-4E64-4EA7-A5AB-9F3133ED5520}" type="slidenum">
              <a:rPr lang="es-ES"/>
              <a:pPr>
                <a:defRPr/>
              </a:pPr>
              <a:t>‹#›</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5907087" y="266700"/>
            <a:ext cx="3008313" cy="2095500"/>
          </a:xfrm>
        </p:spPr>
        <p:txBody>
          <a:bodyPr/>
          <a:lstStyle>
            <a:lvl1pPr algn="ctr">
              <a:lnSpc>
                <a:spcPct val="100000"/>
              </a:lnSpc>
              <a:defRPr sz="2800" b="0">
                <a:effectLst>
                  <a:outerShdw blurRad="50800" dist="25400" dir="5400000" algn="t" rotWithShape="0">
                    <a:prstClr val="black">
                      <a:alpha val="25000"/>
                    </a:prstClr>
                  </a:outerShdw>
                </a:effectLst>
              </a:defRPr>
            </a:lvl1pPr>
          </a:lstStyle>
          <a:p>
            <a:r>
              <a:rPr lang="tr-TR"/>
              <a:t>Asıl başlık stili için tıklatın</a:t>
            </a:r>
            <a:endParaRPr lang="en-US" dirty="0"/>
          </a:p>
        </p:txBody>
      </p:sp>
      <p:sp>
        <p:nvSpPr>
          <p:cNvPr id="3" name="Content Placeholder 2"/>
          <p:cNvSpPr>
            <a:spLocks noGrp="1"/>
          </p:cNvSpPr>
          <p:nvPr>
            <p:ph idx="1"/>
          </p:nvPr>
        </p:nvSpPr>
        <p:spPr>
          <a:xfrm>
            <a:off x="719137" y="273050"/>
            <a:ext cx="499586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5907087" y="2438400"/>
            <a:ext cx="3008313" cy="3687763"/>
          </a:xfrm>
        </p:spPr>
        <p:txBody>
          <a:bodyPr>
            <a:normAutofit/>
          </a:bodyPr>
          <a:lstStyle>
            <a:lvl1pPr marL="0" indent="0" algn="ctr">
              <a:lnSpc>
                <a:spcPct val="125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Date Placeholder 3"/>
          <p:cNvSpPr>
            <a:spLocks noGrp="1"/>
          </p:cNvSpPr>
          <p:nvPr>
            <p:ph type="dt" sz="half" idx="10"/>
          </p:nvPr>
        </p:nvSpPr>
        <p:spPr/>
        <p:txBody>
          <a:bodyPr/>
          <a:lstStyle>
            <a:lvl1pPr>
              <a:defRPr/>
            </a:lvl1pPr>
          </a:lstStyle>
          <a:p>
            <a:pPr>
              <a:defRPr/>
            </a:pPr>
            <a:endParaRPr lang="es-ES"/>
          </a:p>
        </p:txBody>
      </p:sp>
      <p:sp>
        <p:nvSpPr>
          <p:cNvPr id="6" name="Footer Placeholder 4"/>
          <p:cNvSpPr>
            <a:spLocks noGrp="1"/>
          </p:cNvSpPr>
          <p:nvPr>
            <p:ph type="ftr" sz="quarter" idx="11"/>
          </p:nvPr>
        </p:nvSpPr>
        <p:spPr/>
        <p:txBody>
          <a:bodyPr/>
          <a:lstStyle>
            <a:lvl1pPr>
              <a:defRPr/>
            </a:lvl1pPr>
          </a:lstStyle>
          <a:p>
            <a:pPr>
              <a:defRPr/>
            </a:pPr>
            <a:endParaRPr lang="es-ES"/>
          </a:p>
        </p:txBody>
      </p:sp>
      <p:sp>
        <p:nvSpPr>
          <p:cNvPr id="7" name="Slide Number Placeholder 5"/>
          <p:cNvSpPr>
            <a:spLocks noGrp="1"/>
          </p:cNvSpPr>
          <p:nvPr>
            <p:ph type="sldNum" sz="quarter" idx="12"/>
          </p:nvPr>
        </p:nvSpPr>
        <p:spPr/>
        <p:txBody>
          <a:bodyPr/>
          <a:lstStyle>
            <a:lvl1pPr>
              <a:defRPr/>
            </a:lvl1pPr>
          </a:lstStyle>
          <a:p>
            <a:pPr>
              <a:defRPr/>
            </a:pPr>
            <a:fld id="{2A4C09D3-FABA-47A6-AEE6-3FC9F050C243}" type="slidenum">
              <a:rPr lang="es-ES"/>
              <a:pPr>
                <a:defRPr/>
              </a:pPr>
              <a:t>‹#›</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1679576" y="228600"/>
            <a:ext cx="5711824" cy="895350"/>
          </a:xfrm>
        </p:spPr>
        <p:txBody>
          <a:bodyPr/>
          <a:lstStyle>
            <a:lvl1pPr algn="ctr">
              <a:lnSpc>
                <a:spcPct val="100000"/>
              </a:lnSpc>
              <a:defRPr sz="2800" b="0"/>
            </a:lvl1pPr>
          </a:lstStyle>
          <a:p>
            <a:r>
              <a:rPr lang="tr-TR"/>
              <a:t>Asıl başlık stili için tıklatın</a:t>
            </a:r>
            <a:endParaRPr lang="en-US" dirty="0"/>
          </a:p>
        </p:txBody>
      </p:sp>
      <p:sp>
        <p:nvSpPr>
          <p:cNvPr id="3" name="Picture Placeholder 2"/>
          <p:cNvSpPr>
            <a:spLocks noGrp="1"/>
          </p:cNvSpPr>
          <p:nvPr>
            <p:ph type="pic" idx="1"/>
          </p:nvPr>
        </p:nvSpPr>
        <p:spPr>
          <a:xfrm>
            <a:off x="1508126" y="1143000"/>
            <a:ext cx="6054724" cy="4541044"/>
          </a:xfrm>
          <a:ln w="76200">
            <a:solidFill>
              <a:schemeClr val="bg1"/>
            </a:solidFill>
          </a:ln>
          <a:effectLst>
            <a:outerShdw blurRad="88900" dist="50800" dir="5400000" algn="ctr" rotWithShape="0">
              <a:srgbClr val="000000">
                <a:alpha val="25000"/>
              </a:srgbClr>
            </a:outerShdw>
          </a:effectLst>
        </p:spPr>
        <p:txBody>
          <a:bodyPr rtlCol="0">
            <a:normAutofit/>
          </a:bodyP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tr-TR" noProof="0"/>
              <a:t>Resim eklemek için simgeyi tıklatın</a:t>
            </a:r>
            <a:endParaRPr lang="en-US" noProof="0" dirty="0"/>
          </a:p>
        </p:txBody>
      </p:sp>
      <p:sp>
        <p:nvSpPr>
          <p:cNvPr id="4" name="Text Placeholder 3"/>
          <p:cNvSpPr>
            <a:spLocks noGrp="1"/>
          </p:cNvSpPr>
          <p:nvPr>
            <p:ph type="body" sz="half" idx="2"/>
          </p:nvPr>
        </p:nvSpPr>
        <p:spPr>
          <a:xfrm>
            <a:off x="1679576" y="5810250"/>
            <a:ext cx="5711824" cy="533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Date Placeholder 3"/>
          <p:cNvSpPr>
            <a:spLocks noGrp="1"/>
          </p:cNvSpPr>
          <p:nvPr>
            <p:ph type="dt" sz="half" idx="10"/>
          </p:nvPr>
        </p:nvSpPr>
        <p:spPr/>
        <p:txBody>
          <a:bodyPr/>
          <a:lstStyle>
            <a:lvl1pPr>
              <a:defRPr/>
            </a:lvl1pPr>
          </a:lstStyle>
          <a:p>
            <a:pPr>
              <a:defRPr/>
            </a:pPr>
            <a:endParaRPr lang="es-ES"/>
          </a:p>
        </p:txBody>
      </p:sp>
      <p:sp>
        <p:nvSpPr>
          <p:cNvPr id="6" name="Footer Placeholder 4"/>
          <p:cNvSpPr>
            <a:spLocks noGrp="1"/>
          </p:cNvSpPr>
          <p:nvPr>
            <p:ph type="ftr" sz="quarter" idx="11"/>
          </p:nvPr>
        </p:nvSpPr>
        <p:spPr/>
        <p:txBody>
          <a:bodyPr/>
          <a:lstStyle>
            <a:lvl1pPr>
              <a:defRPr/>
            </a:lvl1pPr>
          </a:lstStyle>
          <a:p>
            <a:pPr>
              <a:defRPr/>
            </a:pPr>
            <a:endParaRPr lang="es-ES"/>
          </a:p>
        </p:txBody>
      </p:sp>
      <p:sp>
        <p:nvSpPr>
          <p:cNvPr id="7" name="Slide Number Placeholder 5"/>
          <p:cNvSpPr>
            <a:spLocks noGrp="1"/>
          </p:cNvSpPr>
          <p:nvPr>
            <p:ph type="sldNum" sz="quarter" idx="12"/>
          </p:nvPr>
        </p:nvSpPr>
        <p:spPr/>
        <p:txBody>
          <a:bodyPr/>
          <a:lstStyle>
            <a:lvl1pPr>
              <a:defRPr/>
            </a:lvl1pPr>
          </a:lstStyle>
          <a:p>
            <a:pPr>
              <a:defRPr/>
            </a:pPr>
            <a:fld id="{D6B3F3E3-AF0A-4A28-BDBC-4A5227B08654}" type="slidenum">
              <a:rPr lang="es-ES"/>
              <a:pPr>
                <a:defRPr/>
              </a:pPr>
              <a:t>‹#›</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dirty="0"/>
          </a:p>
        </p:txBody>
      </p:sp>
      <p:sp>
        <p:nvSpPr>
          <p:cNvPr id="3" name="Vertical Text Placeholder 2"/>
          <p:cNvSpPr>
            <a:spLocks noGrp="1"/>
          </p:cNvSpPr>
          <p:nvPr>
            <p:ph type="body" orient="vert" idx="1"/>
          </p:nvPr>
        </p:nvSpPr>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Date Placeholder 3"/>
          <p:cNvSpPr>
            <a:spLocks noGrp="1"/>
          </p:cNvSpPr>
          <p:nvPr>
            <p:ph type="dt" sz="half" idx="10"/>
          </p:nvPr>
        </p:nvSpPr>
        <p:spPr/>
        <p:txBody>
          <a:bodyPr/>
          <a:lstStyle>
            <a:lvl1pPr>
              <a:defRPr/>
            </a:lvl1pPr>
          </a:lstStyle>
          <a:p>
            <a:pPr>
              <a:defRPr/>
            </a:pPr>
            <a:endParaRPr lang="es-ES"/>
          </a:p>
        </p:txBody>
      </p:sp>
      <p:sp>
        <p:nvSpPr>
          <p:cNvPr id="5" name="Footer Placeholder 4"/>
          <p:cNvSpPr>
            <a:spLocks noGrp="1"/>
          </p:cNvSpPr>
          <p:nvPr>
            <p:ph type="ftr" sz="quarter" idx="11"/>
          </p:nvPr>
        </p:nvSpPr>
        <p:spPr/>
        <p:txBody>
          <a:bodyPr/>
          <a:lstStyle>
            <a:lvl1pPr>
              <a:defRPr/>
            </a:lvl1pPr>
          </a:lstStyle>
          <a:p>
            <a:pPr>
              <a:defRPr/>
            </a:pPr>
            <a:endParaRPr lang="es-ES"/>
          </a:p>
        </p:txBody>
      </p:sp>
      <p:sp>
        <p:nvSpPr>
          <p:cNvPr id="6" name="Slide Number Placeholder 5"/>
          <p:cNvSpPr>
            <a:spLocks noGrp="1"/>
          </p:cNvSpPr>
          <p:nvPr>
            <p:ph type="sldNum" sz="quarter" idx="12"/>
          </p:nvPr>
        </p:nvSpPr>
        <p:spPr/>
        <p:txBody>
          <a:bodyPr/>
          <a:lstStyle>
            <a:lvl1pPr>
              <a:defRPr/>
            </a:lvl1pPr>
          </a:lstStyle>
          <a:p>
            <a:pPr>
              <a:defRPr/>
            </a:pPr>
            <a:fld id="{538A236C-6DB5-4D3A-A779-174662DA7257}" type="slidenum">
              <a:rPr lang="es-ES"/>
              <a:pPr>
                <a:defRPr/>
              </a:pPr>
              <a:t>‹#›</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tr-TR"/>
              <a:t>Asıl başlık stili için tıklatın</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Date Placeholder 3"/>
          <p:cNvSpPr>
            <a:spLocks noGrp="1"/>
          </p:cNvSpPr>
          <p:nvPr>
            <p:ph type="dt" sz="half" idx="10"/>
          </p:nvPr>
        </p:nvSpPr>
        <p:spPr/>
        <p:txBody>
          <a:bodyPr/>
          <a:lstStyle>
            <a:lvl1pPr>
              <a:defRPr/>
            </a:lvl1pPr>
          </a:lstStyle>
          <a:p>
            <a:pPr>
              <a:defRPr/>
            </a:pPr>
            <a:endParaRPr lang="es-ES"/>
          </a:p>
        </p:txBody>
      </p:sp>
      <p:sp>
        <p:nvSpPr>
          <p:cNvPr id="5" name="Footer Placeholder 4"/>
          <p:cNvSpPr>
            <a:spLocks noGrp="1"/>
          </p:cNvSpPr>
          <p:nvPr>
            <p:ph type="ftr" sz="quarter" idx="11"/>
          </p:nvPr>
        </p:nvSpPr>
        <p:spPr/>
        <p:txBody>
          <a:bodyPr/>
          <a:lstStyle>
            <a:lvl1pPr>
              <a:defRPr/>
            </a:lvl1pPr>
          </a:lstStyle>
          <a:p>
            <a:pPr>
              <a:defRPr/>
            </a:pPr>
            <a:endParaRPr lang="es-ES"/>
          </a:p>
        </p:txBody>
      </p:sp>
      <p:sp>
        <p:nvSpPr>
          <p:cNvPr id="6" name="Slide Number Placeholder 5"/>
          <p:cNvSpPr>
            <a:spLocks noGrp="1"/>
          </p:cNvSpPr>
          <p:nvPr>
            <p:ph type="sldNum" sz="quarter" idx="12"/>
          </p:nvPr>
        </p:nvSpPr>
        <p:spPr/>
        <p:txBody>
          <a:bodyPr/>
          <a:lstStyle>
            <a:lvl1pPr>
              <a:defRPr/>
            </a:lvl1pPr>
          </a:lstStyle>
          <a:p>
            <a:pPr>
              <a:defRPr/>
            </a:pPr>
            <a:fld id="{08BB7243-C0DA-4F7D-9F88-F4D3EC089D79}" type="slidenum">
              <a:rPr lang="es-ES"/>
              <a:pPr>
                <a:defRPr/>
              </a:pPr>
              <a:t>‹#›</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0"/>
            <a:ext cx="8229600" cy="1600200"/>
          </a:xfrm>
          <a:prstGeom prst="rect">
            <a:avLst/>
          </a:prstGeom>
        </p:spPr>
        <p:txBody>
          <a:bodyPr vert="horz" lIns="91440" tIns="45720" rIns="91440" bIns="45720" rtlCol="0" anchor="b">
            <a:noAutofit/>
          </a:bodyPr>
          <a:lstStyle/>
          <a:p>
            <a:r>
              <a:rPr lang="tr-TR" dirty="0"/>
              <a:t>Asıl başlık stili için tıklatın</a:t>
            </a:r>
            <a:endParaRPr lang="en-US" dirty="0"/>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tr-TR" altLang="en-US" dirty="0"/>
              <a:t>Asıl metin stillerini düzenlemek için tıklatın</a:t>
            </a:r>
          </a:p>
          <a:p>
            <a:pPr lvl="1"/>
            <a:r>
              <a:rPr lang="tr-TR" altLang="en-US" dirty="0"/>
              <a:t>İkinci düzey</a:t>
            </a:r>
          </a:p>
          <a:p>
            <a:pPr lvl="2"/>
            <a:r>
              <a:rPr lang="tr-TR" altLang="en-US" dirty="0"/>
              <a:t>Üçüncü düzey</a:t>
            </a:r>
          </a:p>
          <a:p>
            <a:pPr lvl="3"/>
            <a:r>
              <a:rPr lang="tr-TR" altLang="en-US" dirty="0"/>
              <a:t>Dördüncü düzey</a:t>
            </a:r>
          </a:p>
          <a:p>
            <a:pPr lvl="4"/>
            <a:r>
              <a:rPr lang="tr-TR" altLang="en-US" dirty="0"/>
              <a:t>Beşinci düzey</a:t>
            </a:r>
            <a:endParaRPr lang="en-US" altLang="en-US" dirty="0"/>
          </a:p>
        </p:txBody>
      </p:sp>
      <p:sp>
        <p:nvSpPr>
          <p:cNvPr id="4" name="Date Placeholder 3"/>
          <p:cNvSpPr>
            <a:spLocks noGrp="1"/>
          </p:cNvSpPr>
          <p:nvPr>
            <p:ph type="dt" sz="half" idx="2"/>
          </p:nvPr>
        </p:nvSpPr>
        <p:spPr>
          <a:xfrm>
            <a:off x="6362700" y="6356350"/>
            <a:ext cx="2085975" cy="365125"/>
          </a:xfrm>
          <a:prstGeom prst="rect">
            <a:avLst/>
          </a:prstGeom>
        </p:spPr>
        <p:txBody>
          <a:bodyPr vert="horz" lIns="91440" tIns="45720" rIns="45720" bIns="45720" rtlCol="0" anchor="ctr"/>
          <a:lstStyle>
            <a:lvl1pPr algn="r">
              <a:defRPr sz="1200">
                <a:solidFill>
                  <a:schemeClr val="tx1">
                    <a:lumMod val="65000"/>
                    <a:lumOff val="35000"/>
                  </a:schemeClr>
                </a:solidFill>
                <a:latin typeface="Century Gothic" pitchFamily="34" charset="0"/>
                <a:cs typeface="Arial" charset="0"/>
              </a:defRPr>
            </a:lvl1pPr>
          </a:lstStyle>
          <a:p>
            <a:pPr>
              <a:defRPr/>
            </a:pPr>
            <a:endParaRPr lang="es-ES"/>
          </a:p>
        </p:txBody>
      </p:sp>
      <p:sp>
        <p:nvSpPr>
          <p:cNvPr id="5" name="Footer Placeholder 4"/>
          <p:cNvSpPr>
            <a:spLocks noGrp="1"/>
          </p:cNvSpPr>
          <p:nvPr>
            <p:ph type="ftr" sz="quarter" idx="3"/>
          </p:nvPr>
        </p:nvSpPr>
        <p:spPr>
          <a:xfrm>
            <a:off x="658813" y="6356350"/>
            <a:ext cx="2847975" cy="365125"/>
          </a:xfrm>
          <a:prstGeom prst="rect">
            <a:avLst/>
          </a:prstGeom>
        </p:spPr>
        <p:txBody>
          <a:bodyPr vert="horz" lIns="45720" tIns="45720" rIns="91440" bIns="45720" rtlCol="0" anchor="ctr"/>
          <a:lstStyle>
            <a:lvl1pPr algn="l">
              <a:defRPr sz="1200">
                <a:solidFill>
                  <a:schemeClr val="tx1">
                    <a:lumMod val="65000"/>
                    <a:lumOff val="35000"/>
                  </a:schemeClr>
                </a:solidFill>
                <a:latin typeface="Century Gothic" pitchFamily="34" charset="0"/>
                <a:cs typeface="Arial" charset="0"/>
              </a:defRPr>
            </a:lvl1pPr>
          </a:lstStyle>
          <a:p>
            <a:pPr>
              <a:defRPr/>
            </a:pPr>
            <a:endParaRPr lang="es-ES"/>
          </a:p>
        </p:txBody>
      </p:sp>
      <p:sp>
        <p:nvSpPr>
          <p:cNvPr id="6" name="Slide Number Placeholder 5"/>
          <p:cNvSpPr>
            <a:spLocks noGrp="1"/>
          </p:cNvSpPr>
          <p:nvPr>
            <p:ph type="sldNum" sz="quarter" idx="4"/>
          </p:nvPr>
        </p:nvSpPr>
        <p:spPr>
          <a:xfrm>
            <a:off x="8543925" y="6356350"/>
            <a:ext cx="561975" cy="365125"/>
          </a:xfrm>
          <a:prstGeom prst="rect">
            <a:avLst/>
          </a:prstGeom>
        </p:spPr>
        <p:txBody>
          <a:bodyPr vert="horz" lIns="27432" tIns="45720" rIns="45720" bIns="45720" rtlCol="0" anchor="ctr"/>
          <a:lstStyle>
            <a:lvl1pPr algn="l">
              <a:defRPr sz="1200">
                <a:solidFill>
                  <a:schemeClr val="tx1">
                    <a:lumMod val="65000"/>
                    <a:lumOff val="35000"/>
                  </a:schemeClr>
                </a:solidFill>
                <a:latin typeface="Century Gothic" pitchFamily="34" charset="0"/>
                <a:cs typeface="Arial" charset="0"/>
              </a:defRPr>
            </a:lvl1pPr>
          </a:lstStyle>
          <a:p>
            <a:pPr>
              <a:defRPr/>
            </a:pPr>
            <a:fld id="{D75B4161-EADB-4571-A2CA-01EF6585A07F}" type="slidenum">
              <a:rPr lang="es-ES"/>
              <a:pPr>
                <a:defRPr/>
              </a:pPr>
              <a:t>‹#›</a:t>
            </a:fld>
            <a:endParaRPr lang="es-ES"/>
          </a:p>
        </p:txBody>
      </p:sp>
      <p:sp>
        <p:nvSpPr>
          <p:cNvPr id="7" name="Oval 6"/>
          <p:cNvSpPr/>
          <p:nvPr/>
        </p:nvSpPr>
        <p:spPr>
          <a:xfrm>
            <a:off x="8458200" y="6499225"/>
            <a:ext cx="84138" cy="84138"/>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 name="Oval 7"/>
          <p:cNvSpPr/>
          <p:nvPr/>
        </p:nvSpPr>
        <p:spPr>
          <a:xfrm>
            <a:off x="569913" y="6499225"/>
            <a:ext cx="84137" cy="84138"/>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cSld>
  <p:clrMap bg1="lt1" tx1="dk1" bg2="lt2" tx2="dk2" accent1="accent1" accent2="accent2" accent3="accent3" accent4="accent4" accent5="accent5" accent6="accent6" hlink="hlink" folHlink="folHlink"/>
  <p:sldLayoutIdLst>
    <p:sldLayoutId id="2147483797" r:id="rId1"/>
    <p:sldLayoutId id="2147483798" r:id="rId2"/>
    <p:sldLayoutId id="2147483807" r:id="rId3"/>
    <p:sldLayoutId id="2147483799" r:id="rId4"/>
    <p:sldLayoutId id="2147483800" r:id="rId5"/>
    <p:sldLayoutId id="2147483801" r:id="rId6"/>
    <p:sldLayoutId id="2147483802" r:id="rId7"/>
    <p:sldLayoutId id="2147483803" r:id="rId8"/>
    <p:sldLayoutId id="2147483804" r:id="rId9"/>
    <p:sldLayoutId id="2147483805" r:id="rId10"/>
    <p:sldLayoutId id="2147483806" r:id="rId11"/>
  </p:sldLayoutIdLst>
  <p:txStyles>
    <p:titleStyle>
      <a:lvl1pPr algn="ctr" rtl="0" eaLnBrk="0" fontAlgn="base" hangingPunct="0">
        <a:lnSpc>
          <a:spcPts val="5800"/>
        </a:lnSpc>
        <a:spcBef>
          <a:spcPct val="0"/>
        </a:spcBef>
        <a:spcAft>
          <a:spcPct val="0"/>
        </a:spcAft>
        <a:defRPr sz="5400" b="1" kern="1200">
          <a:solidFill>
            <a:schemeClr val="tx2"/>
          </a:solidFill>
          <a:effectLst/>
          <a:latin typeface="Calibri" pitchFamily="34" charset="0"/>
          <a:ea typeface="+mj-ea"/>
          <a:cs typeface="Calibri" pitchFamily="34" charset="0"/>
        </a:defRPr>
      </a:lvl1pPr>
      <a:lvl2pPr algn="ctr" rtl="0" eaLnBrk="0" fontAlgn="base" hangingPunct="0">
        <a:lnSpc>
          <a:spcPts val="5800"/>
        </a:lnSpc>
        <a:spcBef>
          <a:spcPct val="0"/>
        </a:spcBef>
        <a:spcAft>
          <a:spcPct val="0"/>
        </a:spcAft>
        <a:defRPr sz="5400">
          <a:solidFill>
            <a:schemeClr val="tx2"/>
          </a:solidFill>
          <a:latin typeface="Palatino Linotype" pitchFamily="18" charset="0"/>
        </a:defRPr>
      </a:lvl2pPr>
      <a:lvl3pPr algn="ctr" rtl="0" eaLnBrk="0" fontAlgn="base" hangingPunct="0">
        <a:lnSpc>
          <a:spcPts val="5800"/>
        </a:lnSpc>
        <a:spcBef>
          <a:spcPct val="0"/>
        </a:spcBef>
        <a:spcAft>
          <a:spcPct val="0"/>
        </a:spcAft>
        <a:defRPr sz="5400">
          <a:solidFill>
            <a:schemeClr val="tx2"/>
          </a:solidFill>
          <a:latin typeface="Palatino Linotype" pitchFamily="18" charset="0"/>
        </a:defRPr>
      </a:lvl3pPr>
      <a:lvl4pPr algn="ctr" rtl="0" eaLnBrk="0" fontAlgn="base" hangingPunct="0">
        <a:lnSpc>
          <a:spcPts val="5800"/>
        </a:lnSpc>
        <a:spcBef>
          <a:spcPct val="0"/>
        </a:spcBef>
        <a:spcAft>
          <a:spcPct val="0"/>
        </a:spcAft>
        <a:defRPr sz="5400">
          <a:solidFill>
            <a:schemeClr val="tx2"/>
          </a:solidFill>
          <a:latin typeface="Palatino Linotype" pitchFamily="18" charset="0"/>
        </a:defRPr>
      </a:lvl4pPr>
      <a:lvl5pPr algn="ctr" rtl="0" eaLnBrk="0" fontAlgn="base" hangingPunct="0">
        <a:lnSpc>
          <a:spcPts val="5800"/>
        </a:lnSpc>
        <a:spcBef>
          <a:spcPct val="0"/>
        </a:spcBef>
        <a:spcAft>
          <a:spcPct val="0"/>
        </a:spcAft>
        <a:defRPr sz="5400">
          <a:solidFill>
            <a:schemeClr val="tx2"/>
          </a:solidFill>
          <a:latin typeface="Palatino Linotype" pitchFamily="18" charset="0"/>
        </a:defRPr>
      </a:lvl5pPr>
      <a:lvl6pPr marL="457200" algn="ctr" rtl="0" fontAlgn="base">
        <a:lnSpc>
          <a:spcPts val="5800"/>
        </a:lnSpc>
        <a:spcBef>
          <a:spcPct val="0"/>
        </a:spcBef>
        <a:spcAft>
          <a:spcPct val="0"/>
        </a:spcAft>
        <a:defRPr sz="5400">
          <a:solidFill>
            <a:schemeClr val="tx2"/>
          </a:solidFill>
          <a:latin typeface="Palatino Linotype" pitchFamily="18" charset="0"/>
        </a:defRPr>
      </a:lvl6pPr>
      <a:lvl7pPr marL="914400" algn="ctr" rtl="0" fontAlgn="base">
        <a:lnSpc>
          <a:spcPts val="5800"/>
        </a:lnSpc>
        <a:spcBef>
          <a:spcPct val="0"/>
        </a:spcBef>
        <a:spcAft>
          <a:spcPct val="0"/>
        </a:spcAft>
        <a:defRPr sz="5400">
          <a:solidFill>
            <a:schemeClr val="tx2"/>
          </a:solidFill>
          <a:latin typeface="Palatino Linotype" pitchFamily="18" charset="0"/>
        </a:defRPr>
      </a:lvl7pPr>
      <a:lvl8pPr marL="1371600" algn="ctr" rtl="0" fontAlgn="base">
        <a:lnSpc>
          <a:spcPts val="5800"/>
        </a:lnSpc>
        <a:spcBef>
          <a:spcPct val="0"/>
        </a:spcBef>
        <a:spcAft>
          <a:spcPct val="0"/>
        </a:spcAft>
        <a:defRPr sz="5400">
          <a:solidFill>
            <a:schemeClr val="tx2"/>
          </a:solidFill>
          <a:latin typeface="Palatino Linotype" pitchFamily="18" charset="0"/>
        </a:defRPr>
      </a:lvl8pPr>
      <a:lvl9pPr marL="1828800" algn="ctr" rtl="0" fontAlgn="base">
        <a:lnSpc>
          <a:spcPts val="5800"/>
        </a:lnSpc>
        <a:spcBef>
          <a:spcPct val="0"/>
        </a:spcBef>
        <a:spcAft>
          <a:spcPct val="0"/>
        </a:spcAft>
        <a:defRPr sz="5400">
          <a:solidFill>
            <a:schemeClr val="tx2"/>
          </a:solidFill>
          <a:latin typeface="Palatino Linotype" pitchFamily="18" charset="0"/>
        </a:defRPr>
      </a:lvl9pPr>
    </p:titleStyle>
    <p:bodyStyle>
      <a:lvl1pPr marL="342900" indent="-342900" algn="l" rtl="0" eaLnBrk="0" fontAlgn="base" hangingPunct="0">
        <a:spcBef>
          <a:spcPct val="20000"/>
        </a:spcBef>
        <a:spcAft>
          <a:spcPct val="0"/>
        </a:spcAft>
        <a:buFont typeface="Arial" charset="0"/>
        <a:buChar char="•"/>
        <a:defRPr sz="2400" kern="1200">
          <a:solidFill>
            <a:schemeClr val="tx1"/>
          </a:solidFill>
          <a:latin typeface="Calibri" pitchFamily="34" charset="0"/>
          <a:ea typeface="+mn-ea"/>
          <a:cs typeface="Calibri" pitchFamily="34" charset="0"/>
        </a:defRPr>
      </a:lvl1pPr>
      <a:lvl2pPr marL="742950" indent="-285750" algn="l" rtl="0" eaLnBrk="0" fontAlgn="base" hangingPunct="0">
        <a:spcBef>
          <a:spcPct val="20000"/>
        </a:spcBef>
        <a:spcAft>
          <a:spcPct val="0"/>
        </a:spcAft>
        <a:buFont typeface="Courier New" pitchFamily="49" charset="0"/>
        <a:buChar char="o"/>
        <a:defRPr sz="1600" kern="1200">
          <a:solidFill>
            <a:srgbClr val="7F7F7F"/>
          </a:solidFill>
          <a:latin typeface="+mj-lt"/>
          <a:ea typeface="+mn-ea"/>
          <a:cs typeface="+mn-cs"/>
        </a:defRPr>
      </a:lvl2pPr>
      <a:lvl3pPr marL="1143000" indent="-228600" algn="l" rtl="0" eaLnBrk="0" fontAlgn="base" hangingPunct="0">
        <a:spcBef>
          <a:spcPct val="20000"/>
        </a:spcBef>
        <a:spcAft>
          <a:spcPct val="0"/>
        </a:spcAft>
        <a:buFont typeface="Arial" charset="0"/>
        <a:buChar char="•"/>
        <a:defRPr sz="1600" kern="1200">
          <a:solidFill>
            <a:srgbClr val="7F7F7F"/>
          </a:solidFill>
          <a:latin typeface="+mj-lt"/>
          <a:ea typeface="+mn-ea"/>
          <a:cs typeface="+mn-cs"/>
        </a:defRPr>
      </a:lvl3pPr>
      <a:lvl4pPr marL="1600200" indent="-228600" algn="l" rtl="0" eaLnBrk="0" fontAlgn="base" hangingPunct="0">
        <a:spcBef>
          <a:spcPct val="20000"/>
        </a:spcBef>
        <a:spcAft>
          <a:spcPct val="0"/>
        </a:spcAft>
        <a:buFont typeface="Courier New" pitchFamily="49" charset="0"/>
        <a:buChar char="o"/>
        <a:defRPr sz="1600" kern="1200">
          <a:solidFill>
            <a:srgbClr val="7F7F7F"/>
          </a:solidFill>
          <a:latin typeface="+mj-lt"/>
          <a:ea typeface="+mn-ea"/>
          <a:cs typeface="+mn-cs"/>
        </a:defRPr>
      </a:lvl4pPr>
      <a:lvl5pPr marL="2057400" indent="-228600" algn="l" rtl="0" eaLnBrk="0" fontAlgn="base" hangingPunct="0">
        <a:spcBef>
          <a:spcPct val="20000"/>
        </a:spcBef>
        <a:spcAft>
          <a:spcPct val="0"/>
        </a:spcAft>
        <a:buFont typeface="Arial" charset="0"/>
        <a:buChar char="•"/>
        <a:defRPr sz="1600" kern="1200">
          <a:solidFill>
            <a:srgbClr val="7F7F7F"/>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hyperlink" Target="https://econdev.co.za/lesson/overview-theory-of-supply-cost-of-production/cost-of-production/fixed-cost-variable-cost-and-total-cost-curves/#img-13" TargetMode="External"/><Relationship Id="rId13" Type="http://schemas.openxmlformats.org/officeDocument/2006/relationships/hyperlink" Target="https://econdev.co.za/lesson/overview-theory-of-supply-cost-of-production/cost-of-production/fixed-cost-variable-cost-and-total-cost-curves/#img-7" TargetMode="External"/><Relationship Id="rId18" Type="http://schemas.openxmlformats.org/officeDocument/2006/relationships/hyperlink" Target="https://econdev.co.za/lesson/overview-theory-of-supply-cost-of-production/cost-of-production/fixed-cost-variable-cost-and-total-cost-curves/#img-24" TargetMode="External"/><Relationship Id="rId3" Type="http://schemas.openxmlformats.org/officeDocument/2006/relationships/hyperlink" Target="https://econdev.co.za/lesson/overview-theory-of-supply-cost-of-production/cost-of-production/fixed-cost-variable-cost-and-total-cost-curves/#img-19" TargetMode="External"/><Relationship Id="rId21" Type="http://schemas.openxmlformats.org/officeDocument/2006/relationships/hyperlink" Target="https://econdev.co.za/lesson/overview-theory-of-supply-cost-of-production/cost-of-production/fixed-cost-variable-cost-and-total-cost-curves/#img-25" TargetMode="External"/><Relationship Id="rId7" Type="http://schemas.openxmlformats.org/officeDocument/2006/relationships/hyperlink" Target="https://econdev.co.za/lesson/overview-theory-of-supply-cost-of-production/cost-of-production/fixed-cost-variable-cost-and-total-cost-curves/#img-5" TargetMode="External"/><Relationship Id="rId12" Type="http://schemas.openxmlformats.org/officeDocument/2006/relationships/hyperlink" Target="https://econdev.co.za/lesson/overview-theory-of-supply-cost-of-production/cost-of-production/fixed-cost-variable-cost-and-total-cost-curves/#img-22" TargetMode="External"/><Relationship Id="rId17" Type="http://schemas.openxmlformats.org/officeDocument/2006/relationships/hyperlink" Target="https://econdev.co.za/lesson/overview-theory-of-supply-cost-of-production/cost-of-production/fixed-cost-variable-cost-and-total-cost-curves/#img-16" TargetMode="External"/><Relationship Id="rId2" Type="http://schemas.openxmlformats.org/officeDocument/2006/relationships/hyperlink" Target="https://econdev.co.za/lesson/overview-theory-of-supply-cost-of-production/cost-of-production/fixed-cost-variable-cost-and-total-cost-curves/#img-11" TargetMode="External"/><Relationship Id="rId16" Type="http://schemas.openxmlformats.org/officeDocument/2006/relationships/hyperlink" Target="https://econdev.co.za/lesson/overview-theory-of-supply-cost-of-production/cost-of-production/fixed-cost-variable-cost-and-total-cost-curves/#img-8" TargetMode="External"/><Relationship Id="rId20" Type="http://schemas.openxmlformats.org/officeDocument/2006/relationships/hyperlink" Target="https://econdev.co.za/lesson/overview-theory-of-supply-cost-of-production/cost-of-production/fixed-cost-variable-cost-and-total-cost-curves/#img-17" TargetMode="External"/><Relationship Id="rId1" Type="http://schemas.openxmlformats.org/officeDocument/2006/relationships/slideLayout" Target="../slideLayouts/slideLayout2.xml"/><Relationship Id="rId6" Type="http://schemas.openxmlformats.org/officeDocument/2006/relationships/hyperlink" Target="https://econdev.co.za/lesson/overview-theory-of-supply-cost-of-production/cost-of-production/fixed-cost-variable-cost-and-total-cost-curves/#img-20" TargetMode="External"/><Relationship Id="rId11" Type="http://schemas.openxmlformats.org/officeDocument/2006/relationships/hyperlink" Target="https://econdev.co.za/lesson/overview-theory-of-supply-cost-of-production/cost-of-production/fixed-cost-variable-cost-and-total-cost-curves/#img-14" TargetMode="External"/><Relationship Id="rId5" Type="http://schemas.openxmlformats.org/officeDocument/2006/relationships/hyperlink" Target="https://econdev.co.za/lesson/overview-theory-of-supply-cost-of-production/cost-of-production/fixed-cost-variable-cost-and-total-cost-curves/#img-12" TargetMode="External"/><Relationship Id="rId15" Type="http://schemas.openxmlformats.org/officeDocument/2006/relationships/hyperlink" Target="https://econdev.co.za/lesson/overview-theory-of-supply-cost-of-production/cost-of-production/fixed-cost-variable-cost-and-total-cost-curves/#img-23" TargetMode="External"/><Relationship Id="rId10" Type="http://schemas.openxmlformats.org/officeDocument/2006/relationships/hyperlink" Target="https://econdev.co.za/lesson/overview-theory-of-supply-cost-of-production/cost-of-production/fixed-cost-variable-cost-and-total-cost-curves/#img-6" TargetMode="External"/><Relationship Id="rId19" Type="http://schemas.openxmlformats.org/officeDocument/2006/relationships/hyperlink" Target="https://econdev.co.za/lesson/overview-theory-of-supply-cost-of-production/cost-of-production/fixed-cost-variable-cost-and-total-cost-curves/#img-9" TargetMode="External"/><Relationship Id="rId4" Type="http://schemas.openxmlformats.org/officeDocument/2006/relationships/hyperlink" Target="https://econdev.co.za/lesson/overview-theory-of-supply-cost-of-production/cost-of-production/fixed-cost-variable-cost-and-total-cost-curves/#img-4" TargetMode="External"/><Relationship Id="rId9" Type="http://schemas.openxmlformats.org/officeDocument/2006/relationships/hyperlink" Target="https://econdev.co.za/lesson/overview-theory-of-supply-cost-of-production/cost-of-production/fixed-cost-variable-cost-and-total-cost-curves/#img-21" TargetMode="External"/><Relationship Id="rId14" Type="http://schemas.openxmlformats.org/officeDocument/2006/relationships/hyperlink" Target="https://econdev.co.za/lesson/overview-theory-of-supply-cost-of-production/cost-of-production/fixed-cost-variable-cost-and-total-cost-curves/#img-15" TargetMode="Externa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4" name="Rectangle 173"/>
          <p:cNvSpPr>
            <a:spLocks noChangeArrowheads="1"/>
          </p:cNvSpPr>
          <p:nvPr/>
        </p:nvSpPr>
        <p:spPr bwMode="auto">
          <a:xfrm>
            <a:off x="468313" y="4652963"/>
            <a:ext cx="8280400" cy="576262"/>
          </a:xfrm>
          <a:prstGeom prst="rect">
            <a:avLst/>
          </a:prstGeom>
          <a:noFill/>
          <a:ln w="9525">
            <a:noFill/>
            <a:miter lim="800000"/>
            <a:headEnd/>
            <a:tailEnd/>
          </a:ln>
          <a:effectLst/>
        </p:spPr>
        <p:txBody>
          <a:bodyPr/>
          <a:lstStyle/>
          <a:p>
            <a:pPr>
              <a:lnSpc>
                <a:spcPct val="90000"/>
              </a:lnSpc>
              <a:spcBef>
                <a:spcPct val="20000"/>
              </a:spcBef>
            </a:pPr>
            <a:r>
              <a:rPr lang="tr-TR" altLang="en-US" sz="3200" b="1" dirty="0">
                <a:solidFill>
                  <a:srgbClr val="1C1C1C"/>
                </a:solidFill>
              </a:rPr>
              <a:t>Genel Ekonomi </a:t>
            </a:r>
          </a:p>
          <a:p>
            <a:pPr>
              <a:lnSpc>
                <a:spcPct val="90000"/>
              </a:lnSpc>
              <a:spcBef>
                <a:spcPct val="20000"/>
              </a:spcBef>
            </a:pPr>
            <a:r>
              <a:rPr lang="tr-TR" altLang="en-US" sz="3200" b="1" dirty="0">
                <a:solidFill>
                  <a:srgbClr val="1C1C1C"/>
                </a:solidFill>
              </a:rPr>
              <a:t>Maliyet Analizi</a:t>
            </a:r>
            <a:endParaRPr lang="es-ES" altLang="en-US" sz="3200" b="1" dirty="0">
              <a:solidFill>
                <a:srgbClr val="1C1C1C"/>
              </a:solidFill>
            </a:endParaRPr>
          </a:p>
        </p:txBody>
      </p:sp>
      <p:sp>
        <p:nvSpPr>
          <p:cNvPr id="3075" name="Rectangle 177"/>
          <p:cNvSpPr>
            <a:spLocks noChangeArrowheads="1"/>
          </p:cNvSpPr>
          <p:nvPr/>
        </p:nvSpPr>
        <p:spPr bwMode="auto">
          <a:xfrm>
            <a:off x="468313" y="5373688"/>
            <a:ext cx="5365750" cy="576262"/>
          </a:xfrm>
          <a:prstGeom prst="rect">
            <a:avLst/>
          </a:prstGeom>
          <a:noFill/>
          <a:ln w="9525">
            <a:noFill/>
            <a:miter lim="800000"/>
            <a:headEnd/>
            <a:tailEnd/>
          </a:ln>
          <a:effectLst/>
        </p:spPr>
        <p:txBody>
          <a:bodyPr/>
          <a:lstStyle/>
          <a:p>
            <a:pPr>
              <a:lnSpc>
                <a:spcPct val="90000"/>
              </a:lnSpc>
              <a:spcBef>
                <a:spcPct val="20000"/>
              </a:spcBef>
            </a:pPr>
            <a:endParaRPr lang="tr-TR" altLang="en-US" b="1">
              <a:solidFill>
                <a:schemeClr val="bg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b="0" dirty="0">
                <a:solidFill>
                  <a:srgbClr val="FF0000"/>
                </a:solidFill>
                <a:latin typeface="Tahoma" panose="020B0604030504040204" pitchFamily="34" charset="0"/>
                <a:ea typeface="Tahoma" panose="020B0604030504040204" pitchFamily="34" charset="0"/>
                <a:cs typeface="Tahoma" panose="020B0604030504040204" pitchFamily="34" charset="0"/>
              </a:rPr>
              <a:t>Maliyet</a:t>
            </a:r>
          </a:p>
        </p:txBody>
      </p:sp>
      <p:sp>
        <p:nvSpPr>
          <p:cNvPr id="4099" name="Rectangle 3"/>
          <p:cNvSpPr>
            <a:spLocks noGrp="1" noChangeArrowheads="1"/>
          </p:cNvSpPr>
          <p:nvPr>
            <p:ph idx="1"/>
          </p:nvPr>
        </p:nvSpPr>
        <p:spPr>
          <a:xfrm>
            <a:off x="457200" y="1268413"/>
            <a:ext cx="8229600" cy="4968875"/>
          </a:xfrm>
        </p:spPr>
        <p:txBody>
          <a:bodyPr/>
          <a:lstStyle/>
          <a:p>
            <a:pPr marL="0" indent="0" algn="just" eaLnBrk="1" hangingPunct="1">
              <a:lnSpc>
                <a:spcPct val="90000"/>
              </a:lnSpc>
              <a:spcBef>
                <a:spcPts val="1000"/>
              </a:spcBef>
              <a:buNone/>
              <a:defRPr/>
            </a:pP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Üretimde, araştırmada, perakende satışta ve muhasebede maliyet, bir şey üretmek veya bir hizmet sunmak için kullanılan ve dolayısıyla artık kullanılamayan paranın değeridir. </a:t>
            </a:r>
          </a:p>
          <a:p>
            <a:pPr marL="0" indent="0" algn="just" eaLnBrk="1" hangingPunct="1">
              <a:lnSpc>
                <a:spcPct val="90000"/>
              </a:lnSpc>
              <a:spcBef>
                <a:spcPts val="1000"/>
              </a:spcBef>
              <a:buNone/>
              <a:defRPr/>
            </a:pPr>
            <a:endPar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endParaRPr>
          </a:p>
          <a:p>
            <a:pPr marL="0" indent="0" algn="just" eaLnBrk="1" hangingPunct="1">
              <a:lnSpc>
                <a:spcPct val="90000"/>
              </a:lnSpc>
              <a:spcBef>
                <a:spcPts val="1000"/>
              </a:spcBef>
              <a:buNone/>
              <a:defRPr/>
            </a:pP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İşletmecilikte maliyet, parayı elde etmek için de oluşmuş olabilir, bu durumda onu elde etmek için harcanan para miktarı da maliyet olarak sayılır.</a:t>
            </a:r>
            <a:endParaRPr lang="tr-TR" altLang="en-US" sz="2000" b="1" dirty="0">
              <a:solidFill>
                <a:srgbClr val="000000"/>
              </a:solidFill>
              <a:latin typeface="Tahoma" panose="020B0604030504040204" pitchFamily="34" charset="0"/>
              <a:ea typeface="Tahoma" panose="020B0604030504040204" pitchFamily="34" charset="0"/>
              <a:cs typeface="Tahoma" panose="020B0604030504040204" pitchFamily="34" charset="0"/>
            </a:endParaRPr>
          </a:p>
          <a:p>
            <a:pPr marL="0" indent="0" eaLnBrk="1" fontAlgn="ctr" hangingPunct="1">
              <a:spcBef>
                <a:spcPts val="0"/>
              </a:spcBef>
              <a:spcAft>
                <a:spcPts val="0"/>
              </a:spcAft>
              <a:buSzPts val="3200"/>
              <a:buFont typeface="Arial" charset="0"/>
              <a:buNone/>
              <a:defRPr/>
            </a:pPr>
            <a:endParaRPr lang="tr-TR" sz="1400" dirty="0">
              <a:latin typeface="Arial"/>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43808" y="4509120"/>
            <a:ext cx="3162300" cy="1447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b="0" dirty="0">
                <a:solidFill>
                  <a:srgbClr val="FF0000"/>
                </a:solidFill>
                <a:latin typeface="Tahoma" panose="020B0604030504040204" pitchFamily="34" charset="0"/>
                <a:ea typeface="Tahoma" panose="020B0604030504040204" pitchFamily="34" charset="0"/>
                <a:cs typeface="Tahoma" panose="020B0604030504040204" pitchFamily="34" charset="0"/>
              </a:rPr>
              <a:t>Maliyet</a:t>
            </a:r>
          </a:p>
        </p:txBody>
      </p:sp>
      <p:sp>
        <p:nvSpPr>
          <p:cNvPr id="4099" name="Rectangle 3"/>
          <p:cNvSpPr>
            <a:spLocks noGrp="1" noChangeArrowheads="1"/>
          </p:cNvSpPr>
          <p:nvPr>
            <p:ph idx="1"/>
          </p:nvPr>
        </p:nvSpPr>
        <p:spPr>
          <a:xfrm>
            <a:off x="457200" y="1268413"/>
            <a:ext cx="8229600" cy="4968875"/>
          </a:xfrm>
        </p:spPr>
        <p:txBody>
          <a:bodyPr/>
          <a:lstStyle/>
          <a:p>
            <a:pPr marL="228600" indent="-228600" algn="just" eaLnBrk="1" hangingPunct="1">
              <a:lnSpc>
                <a:spcPct val="90000"/>
              </a:lnSpc>
              <a:spcBef>
                <a:spcPts val="1000"/>
              </a:spcBef>
              <a:buNone/>
              <a:defRPr/>
            </a:pPr>
            <a:r>
              <a:rPr lang="tr-TR" altLang="en-US" sz="2000" dirty="0">
                <a:solidFill>
                  <a:srgbClr val="002060"/>
                </a:solidFill>
                <a:latin typeface="Tahoma" panose="020B0604030504040204" pitchFamily="34" charset="0"/>
                <a:ea typeface="Tahoma" panose="020B0604030504040204" pitchFamily="34" charset="0"/>
                <a:cs typeface="Tahoma" panose="020B0604030504040204" pitchFamily="34" charset="0"/>
              </a:rPr>
              <a:t>Kısa dönem toplam maliyetler üç ana başlık altında incelenebilir.</a:t>
            </a:r>
          </a:p>
          <a:p>
            <a:pPr marL="0" indent="0" algn="just" eaLnBrk="1" hangingPunct="1">
              <a:lnSpc>
                <a:spcPct val="90000"/>
              </a:lnSpc>
              <a:spcBef>
                <a:spcPts val="1000"/>
              </a:spcBef>
              <a:buFont typeface="Arial" charset="0"/>
              <a:buNone/>
              <a:defRPr/>
            </a:pPr>
            <a:r>
              <a:rPr lang="tr-TR" altLang="en-US" sz="2000" dirty="0">
                <a:solidFill>
                  <a:srgbClr val="002060"/>
                </a:solidFill>
                <a:latin typeface="Tahoma" panose="020B0604030504040204" pitchFamily="34" charset="0"/>
                <a:ea typeface="Tahoma" panose="020B0604030504040204" pitchFamily="34" charset="0"/>
                <a:cs typeface="Tahoma" panose="020B0604030504040204" pitchFamily="34" charset="0"/>
              </a:rPr>
              <a:t>Toplam sabit maliyetler (TSM)‏</a:t>
            </a:r>
          </a:p>
          <a:p>
            <a:pPr marL="0" indent="0" algn="just" eaLnBrk="1" hangingPunct="1">
              <a:lnSpc>
                <a:spcPct val="90000"/>
              </a:lnSpc>
              <a:spcBef>
                <a:spcPts val="1000"/>
              </a:spcBef>
              <a:buFont typeface="Arial" charset="0"/>
              <a:buNone/>
              <a:defRPr/>
            </a:pPr>
            <a:r>
              <a:rPr lang="tr-TR" altLang="en-US" sz="2000" dirty="0">
                <a:solidFill>
                  <a:srgbClr val="002060"/>
                </a:solidFill>
                <a:latin typeface="Tahoma" panose="020B0604030504040204" pitchFamily="34" charset="0"/>
                <a:ea typeface="Tahoma" panose="020B0604030504040204" pitchFamily="34" charset="0"/>
                <a:cs typeface="Tahoma" panose="020B0604030504040204" pitchFamily="34" charset="0"/>
              </a:rPr>
              <a:t>Toplam değişken maliyetler (TDM)‏</a:t>
            </a:r>
          </a:p>
          <a:p>
            <a:pPr marL="0" indent="0" algn="just" eaLnBrk="1" hangingPunct="1">
              <a:lnSpc>
                <a:spcPct val="90000"/>
              </a:lnSpc>
              <a:spcBef>
                <a:spcPts val="1000"/>
              </a:spcBef>
              <a:buFont typeface="Arial" charset="0"/>
              <a:buNone/>
              <a:defRPr/>
            </a:pPr>
            <a:r>
              <a:rPr lang="tr-TR" altLang="en-US" sz="2000" dirty="0">
                <a:solidFill>
                  <a:srgbClr val="002060"/>
                </a:solidFill>
                <a:latin typeface="Tahoma" panose="020B0604030504040204" pitchFamily="34" charset="0"/>
                <a:ea typeface="Tahoma" panose="020B0604030504040204" pitchFamily="34" charset="0"/>
                <a:cs typeface="Tahoma" panose="020B0604030504040204" pitchFamily="34" charset="0"/>
              </a:rPr>
              <a:t>Toplam maliyet</a:t>
            </a:r>
          </a:p>
          <a:p>
            <a:pPr marL="0" indent="0" algn="just" eaLnBrk="1" hangingPunct="1">
              <a:lnSpc>
                <a:spcPct val="90000"/>
              </a:lnSpc>
              <a:spcBef>
                <a:spcPts val="1000"/>
              </a:spcBef>
              <a:buFont typeface="Arial" charset="0"/>
              <a:buNone/>
              <a:defRPr/>
            </a:pPr>
            <a:r>
              <a:rPr lang="tr-TR" altLang="en-US" sz="2000" dirty="0">
                <a:solidFill>
                  <a:srgbClr val="002060"/>
                </a:solidFill>
                <a:latin typeface="Tahoma" panose="020B0604030504040204" pitchFamily="34" charset="0"/>
                <a:ea typeface="Tahoma" panose="020B0604030504040204" pitchFamily="34" charset="0"/>
                <a:cs typeface="Tahoma" panose="020B0604030504040204" pitchFamily="34" charset="0"/>
              </a:rPr>
              <a:t> </a:t>
            </a:r>
          </a:p>
          <a:p>
            <a:pPr marL="0" indent="0" algn="just" eaLnBrk="1" hangingPunct="1">
              <a:lnSpc>
                <a:spcPct val="90000"/>
              </a:lnSpc>
              <a:spcBef>
                <a:spcPts val="1000"/>
              </a:spcBef>
              <a:buFont typeface="Arial" charset="0"/>
              <a:buNone/>
              <a:defRPr/>
            </a:pPr>
            <a:r>
              <a:rPr lang="tr-TR" altLang="en-US" sz="2000" dirty="0">
                <a:solidFill>
                  <a:srgbClr val="002060"/>
                </a:solidFill>
                <a:latin typeface="Tahoma" panose="020B0604030504040204" pitchFamily="34" charset="0"/>
                <a:ea typeface="Tahoma" panose="020B0604030504040204" pitchFamily="34" charset="0"/>
                <a:cs typeface="Tahoma" panose="020B0604030504040204" pitchFamily="34" charset="0"/>
              </a:rPr>
              <a:t> Sonuç olarak, Toplam maliyet = TSM + TDM </a:t>
            </a:r>
          </a:p>
          <a:p>
            <a:pPr marL="0" indent="0" algn="just" eaLnBrk="1" hangingPunct="1">
              <a:lnSpc>
                <a:spcPct val="90000"/>
              </a:lnSpc>
              <a:spcBef>
                <a:spcPts val="1000"/>
              </a:spcBef>
              <a:buFont typeface="Arial" charset="0"/>
              <a:buNone/>
              <a:defRPr/>
            </a:pPr>
            <a:endParaRPr lang="tr-TR" altLang="en-US" sz="3000" b="1" dirty="0">
              <a:solidFill>
                <a:srgbClr val="000000"/>
              </a:solidFill>
              <a:latin typeface="Calibri"/>
            </a:endParaRPr>
          </a:p>
          <a:p>
            <a:pPr marL="0" indent="0" eaLnBrk="1" fontAlgn="ctr" hangingPunct="1">
              <a:spcBef>
                <a:spcPts val="0"/>
              </a:spcBef>
              <a:spcAft>
                <a:spcPts val="0"/>
              </a:spcAft>
              <a:buSzPts val="3200"/>
              <a:buFont typeface="Arial" charset="0"/>
              <a:buNone/>
              <a:defRPr/>
            </a:pPr>
            <a:endParaRPr lang="tr-TR" sz="1400" dirty="0">
              <a:latin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b="0" dirty="0">
                <a:solidFill>
                  <a:srgbClr val="FF0000"/>
                </a:solidFill>
                <a:latin typeface="Tahoma" panose="020B0604030504040204" pitchFamily="34" charset="0"/>
                <a:ea typeface="Tahoma" panose="020B0604030504040204" pitchFamily="34" charset="0"/>
                <a:cs typeface="Tahoma" panose="020B0604030504040204" pitchFamily="34" charset="0"/>
              </a:rPr>
              <a:t>Sabit Maliyet</a:t>
            </a:r>
          </a:p>
        </p:txBody>
      </p:sp>
      <p:sp>
        <p:nvSpPr>
          <p:cNvPr id="5123" name="Rectangle 3"/>
          <p:cNvSpPr>
            <a:spLocks noGrp="1" noChangeArrowheads="1"/>
          </p:cNvSpPr>
          <p:nvPr>
            <p:ph idx="1"/>
          </p:nvPr>
        </p:nvSpPr>
        <p:spPr>
          <a:xfrm>
            <a:off x="457200" y="1268413"/>
            <a:ext cx="8229600" cy="4968875"/>
          </a:xfrm>
        </p:spPr>
        <p:txBody>
          <a:bodyPr/>
          <a:lstStyle/>
          <a:p>
            <a:pPr marL="0" indent="0" algn="just" eaLnBrk="1" hangingPunct="1">
              <a:lnSpc>
                <a:spcPct val="90000"/>
              </a:lnSpc>
              <a:spcBef>
                <a:spcPts val="1000"/>
              </a:spcBef>
              <a:buFont typeface="Arial" charset="0"/>
              <a:buNone/>
            </a:pP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Toplam Sabit Maliyet (TSM); üretim miktarından bağımsız olan firmanın hiç üretim yapmasa dahi katlanmak zorunda olduğu maliyetlerdir. (Kira, demirbaş alımı, amortisman ödemeleri vb.)</a:t>
            </a:r>
          </a:p>
        </p:txBody>
      </p:sp>
      <p:pic>
        <p:nvPicPr>
          <p:cNvPr id="5124" name="Picture 5"/>
          <p:cNvPicPr>
            <a:picLocks noChangeAspect="1" noChangeArrowheads="1"/>
          </p:cNvPicPr>
          <p:nvPr/>
        </p:nvPicPr>
        <p:blipFill>
          <a:blip r:embed="rId2"/>
          <a:srcRect/>
          <a:stretch>
            <a:fillRect/>
          </a:stretch>
        </p:blipFill>
        <p:spPr bwMode="auto">
          <a:xfrm>
            <a:off x="2123281" y="2708920"/>
            <a:ext cx="4897437" cy="3309937"/>
          </a:xfrm>
          <a:prstGeom prst="rect">
            <a:avLst/>
          </a:prstGeom>
          <a:noFill/>
          <a:ln w="9525">
            <a:noFill/>
            <a:miter lim="800000"/>
            <a:headEnd/>
            <a:tailEnd/>
          </a:ln>
          <a:effec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b="0" dirty="0">
                <a:solidFill>
                  <a:srgbClr val="FF0000"/>
                </a:solidFill>
                <a:latin typeface="Tahoma" panose="020B0604030504040204" pitchFamily="34" charset="0"/>
                <a:ea typeface="Tahoma" panose="020B0604030504040204" pitchFamily="34" charset="0"/>
                <a:cs typeface="Tahoma" panose="020B0604030504040204" pitchFamily="34" charset="0"/>
              </a:rPr>
              <a:t>Sabit Maliyet</a:t>
            </a:r>
          </a:p>
        </p:txBody>
      </p:sp>
      <p:sp>
        <p:nvSpPr>
          <p:cNvPr id="6147" name="Rectangle 3"/>
          <p:cNvSpPr>
            <a:spLocks noGrp="1" noChangeArrowheads="1"/>
          </p:cNvSpPr>
          <p:nvPr>
            <p:ph idx="1"/>
          </p:nvPr>
        </p:nvSpPr>
        <p:spPr>
          <a:xfrm>
            <a:off x="457200" y="1268413"/>
            <a:ext cx="8229600" cy="4968875"/>
          </a:xfrm>
        </p:spPr>
        <p:txBody>
          <a:bodyPr/>
          <a:lstStyle/>
          <a:p>
            <a:pPr marL="0" indent="0" algn="just" eaLnBrk="1" hangingPunct="1">
              <a:lnSpc>
                <a:spcPct val="90000"/>
              </a:lnSpc>
              <a:spcBef>
                <a:spcPts val="1000"/>
              </a:spcBef>
              <a:buNone/>
            </a:pP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Sabit maliyetler kalıcı olarak sabit değildir; bunlar zamanla değişecektir, ancak ilgili dönem için üretim miktarına göre sözleşmeden doğan yükümlülükle sabittir. Başka bir deyişle, yinelenen bir maliyet vardır ancak bu maliyetin değeri kalıcı olarak sabit değildir. </a:t>
            </a:r>
          </a:p>
          <a:p>
            <a:pPr marL="0" indent="0" algn="just" eaLnBrk="1" hangingPunct="1">
              <a:lnSpc>
                <a:spcPct val="90000"/>
              </a:lnSpc>
              <a:spcBef>
                <a:spcPts val="1000"/>
              </a:spcBef>
              <a:buNone/>
            </a:pP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Tanım olarak, uzun vadede sabit maliyet yoktur, çünkü uzun vadede tüm kısa vadeli sabit girdilerin değişken hale gelmesi için yeterli bir süredir.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b="0" dirty="0">
                <a:solidFill>
                  <a:srgbClr val="FF0000"/>
                </a:solidFill>
                <a:latin typeface="Tahoma" panose="020B0604030504040204" pitchFamily="34" charset="0"/>
                <a:ea typeface="Tahoma" panose="020B0604030504040204" pitchFamily="34" charset="0"/>
                <a:cs typeface="Tahoma" panose="020B0604030504040204" pitchFamily="34" charset="0"/>
              </a:rPr>
              <a:t>Sabit Maliyet</a:t>
            </a:r>
          </a:p>
        </p:txBody>
      </p:sp>
      <p:sp>
        <p:nvSpPr>
          <p:cNvPr id="6147" name="Rectangle 3"/>
          <p:cNvSpPr>
            <a:spLocks noGrp="1" noChangeArrowheads="1"/>
          </p:cNvSpPr>
          <p:nvPr>
            <p:ph idx="1"/>
          </p:nvPr>
        </p:nvSpPr>
        <p:spPr>
          <a:xfrm>
            <a:off x="457200" y="1268413"/>
            <a:ext cx="8229600" cy="4968875"/>
          </a:xfrm>
        </p:spPr>
        <p:txBody>
          <a:bodyPr/>
          <a:lstStyle/>
          <a:p>
            <a:pPr marL="0" indent="0" algn="just" eaLnBrk="1" hangingPunct="1">
              <a:lnSpc>
                <a:spcPct val="90000"/>
              </a:lnSpc>
              <a:spcBef>
                <a:spcPts val="1000"/>
              </a:spcBef>
              <a:buNone/>
            </a:pP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Kısa sürede önemli ölçüde azaltılamayan tesis, ekipman ve temel organizasyona yapılan yatırımlar taahhüt edilen sabit maliyetler olarak adlandırılır. İsteğe bağlı sabit maliyetler genellikle yönetimin belirli sabit maliyet kalemlerine harcama yapma kararından kaynaklanır. </a:t>
            </a:r>
          </a:p>
          <a:p>
            <a:pPr marL="0" indent="0" algn="just" eaLnBrk="1" hangingPunct="1">
              <a:lnSpc>
                <a:spcPct val="90000"/>
              </a:lnSpc>
              <a:spcBef>
                <a:spcPts val="1000"/>
              </a:spcBef>
              <a:buNone/>
            </a:pPr>
            <a:endPar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endParaRPr>
          </a:p>
          <a:p>
            <a:pPr marL="0" indent="0" algn="just" eaLnBrk="1" hangingPunct="1">
              <a:lnSpc>
                <a:spcPct val="90000"/>
              </a:lnSpc>
              <a:spcBef>
                <a:spcPts val="1000"/>
              </a:spcBef>
              <a:buNone/>
            </a:pP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İsteğe bağlı maliyetlere örnek olarak reklam, sigorta primi, makine bakımı ve araştırma ve geliştirme harcamaları verilebilir. İsteğe bağlı sabit maliyetler pahalı olabilir.</a:t>
            </a:r>
          </a:p>
        </p:txBody>
      </p:sp>
      <p:pic>
        <p:nvPicPr>
          <p:cNvPr id="2" name="Resim 1">
            <a:extLst>
              <a:ext uri="{FF2B5EF4-FFF2-40B4-BE49-F238E27FC236}">
                <a16:creationId xmlns:a16="http://schemas.microsoft.com/office/drawing/2014/main" id="{9F228B79-10FA-57F1-8381-D78C92037FF6}"/>
              </a:ext>
            </a:extLst>
          </p:cNvPr>
          <p:cNvPicPr>
            <a:picLocks noChangeAspect="1"/>
          </p:cNvPicPr>
          <p:nvPr/>
        </p:nvPicPr>
        <p:blipFill>
          <a:blip r:embed="rId2"/>
          <a:stretch>
            <a:fillRect/>
          </a:stretch>
        </p:blipFill>
        <p:spPr>
          <a:xfrm>
            <a:off x="1958390" y="4005064"/>
            <a:ext cx="5227219" cy="2639133"/>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b="0" dirty="0">
                <a:solidFill>
                  <a:srgbClr val="FF0000"/>
                </a:solidFill>
                <a:latin typeface="Tahoma" panose="020B0604030504040204" pitchFamily="34" charset="0"/>
                <a:ea typeface="Tahoma" panose="020B0604030504040204" pitchFamily="34" charset="0"/>
                <a:cs typeface="Tahoma" panose="020B0604030504040204" pitchFamily="34" charset="0"/>
              </a:rPr>
              <a:t>Değişken Maliyet</a:t>
            </a:r>
          </a:p>
        </p:txBody>
      </p:sp>
      <p:sp>
        <p:nvSpPr>
          <p:cNvPr id="7171" name="Rectangle 3"/>
          <p:cNvSpPr>
            <a:spLocks noGrp="1" noChangeArrowheads="1"/>
          </p:cNvSpPr>
          <p:nvPr>
            <p:ph idx="1"/>
          </p:nvPr>
        </p:nvSpPr>
        <p:spPr>
          <a:xfrm>
            <a:off x="457200" y="1268413"/>
            <a:ext cx="8229600" cy="4968875"/>
          </a:xfrm>
        </p:spPr>
        <p:txBody>
          <a:bodyPr/>
          <a:lstStyle/>
          <a:p>
            <a:pPr marL="0" indent="0" algn="just" eaLnBrk="1" hangingPunct="1">
              <a:lnSpc>
                <a:spcPct val="90000"/>
              </a:lnSpc>
              <a:spcBef>
                <a:spcPts val="1000"/>
              </a:spcBef>
              <a:buFont typeface="Arial" charset="0"/>
              <a:buNone/>
            </a:pP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Toplam değişir maliyetler (TDM) ; Firmanın kısa dönemde üretimini sürdürebilmesi için üretim faktörlerine yaptığı ödemelerdir. İşçilik ücretleri, hammadde, elektrik-su giderleri gibi. Hiç üretim yapılmazsa toplam değişir maliyetler sıfırdır. </a:t>
            </a:r>
          </a:p>
          <a:p>
            <a:pPr marL="0" indent="0" algn="just" eaLnBrk="1" hangingPunct="1">
              <a:lnSpc>
                <a:spcPct val="90000"/>
              </a:lnSpc>
              <a:spcBef>
                <a:spcPts val="1000"/>
              </a:spcBef>
              <a:buFont typeface="Arial" charset="0"/>
              <a:buNone/>
            </a:pP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Toplam değişir maliyetler üretilen mal miktarıyla artar. </a:t>
            </a:r>
          </a:p>
        </p:txBody>
      </p:sp>
      <p:pic>
        <p:nvPicPr>
          <p:cNvPr id="3" name="Resim 2">
            <a:extLst>
              <a:ext uri="{FF2B5EF4-FFF2-40B4-BE49-F238E27FC236}">
                <a16:creationId xmlns:a16="http://schemas.microsoft.com/office/drawing/2014/main" id="{221A5313-89AF-9A36-9383-5845770436E2}"/>
              </a:ext>
            </a:extLst>
          </p:cNvPr>
          <p:cNvPicPr>
            <a:picLocks noChangeAspect="1"/>
          </p:cNvPicPr>
          <p:nvPr/>
        </p:nvPicPr>
        <p:blipFill>
          <a:blip r:embed="rId2"/>
          <a:stretch>
            <a:fillRect/>
          </a:stretch>
        </p:blipFill>
        <p:spPr>
          <a:xfrm>
            <a:off x="2123728" y="3381931"/>
            <a:ext cx="5436096" cy="2850765"/>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b="0" dirty="0">
                <a:solidFill>
                  <a:srgbClr val="FF0000"/>
                </a:solidFill>
                <a:latin typeface="Tahoma" panose="020B0604030504040204" pitchFamily="34" charset="0"/>
                <a:ea typeface="Tahoma" panose="020B0604030504040204" pitchFamily="34" charset="0"/>
                <a:cs typeface="Tahoma" panose="020B0604030504040204" pitchFamily="34" charset="0"/>
              </a:rPr>
              <a:t>Değişken Maliyet</a:t>
            </a:r>
          </a:p>
        </p:txBody>
      </p:sp>
      <p:sp>
        <p:nvSpPr>
          <p:cNvPr id="7171" name="Rectangle 3"/>
          <p:cNvSpPr>
            <a:spLocks noGrp="1" noChangeArrowheads="1"/>
          </p:cNvSpPr>
          <p:nvPr>
            <p:ph idx="1"/>
          </p:nvPr>
        </p:nvSpPr>
        <p:spPr>
          <a:xfrm>
            <a:off x="457200" y="1268413"/>
            <a:ext cx="8229600" cy="4968875"/>
          </a:xfrm>
        </p:spPr>
        <p:txBody>
          <a:bodyPr/>
          <a:lstStyle/>
          <a:p>
            <a:pPr marL="0" indent="0" algn="just" eaLnBrk="1" hangingPunct="1">
              <a:lnSpc>
                <a:spcPct val="90000"/>
              </a:lnSpc>
              <a:spcBef>
                <a:spcPts val="1000"/>
              </a:spcBef>
              <a:buNone/>
            </a:pP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Değişken maliyetler, bir işletmenin ürettiği mal veya hizmetin miktarı değiştikçe değişen maliyetlerdir. Değişken maliyetler, üretilen tüm birimler üzerindeki marjinal maliyetlerin toplamıdır. Ayrıca normal maliyetler olarak da kabul edilebilirler. Sabit maliyetler ve değişken maliyetler, toplam maliyetin iki bileşenini oluşturur. </a:t>
            </a:r>
          </a:p>
          <a:p>
            <a:pPr marL="0" indent="0" algn="just" eaLnBrk="1" hangingPunct="1">
              <a:lnSpc>
                <a:spcPct val="90000"/>
              </a:lnSpc>
              <a:spcBef>
                <a:spcPts val="1000"/>
              </a:spcBef>
              <a:buNone/>
            </a:pPr>
            <a:endPar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endParaRPr>
          </a:p>
          <a:p>
            <a:pPr marL="0" indent="0" algn="just" eaLnBrk="1" hangingPunct="1">
              <a:lnSpc>
                <a:spcPct val="90000"/>
              </a:lnSpc>
              <a:spcBef>
                <a:spcPts val="1000"/>
              </a:spcBef>
              <a:buNone/>
            </a:pP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Doğrudan maliyetler, belirli bir maliyet nesnesi ile kolayca ilişkilendirilebilen maliyetlerdir. Ancak, tüm değişken maliyetler doğrudan maliyet değildir. Örneğin, değişken genel üretim maliyetleri, doğrudan maliyetler değil, dolaylı maliyetler olan değişken maliyetlerdir. Değişken maliyetler, üretilen birim sayısına göre değişiklik gösterdikleri için bazen birim düzeyinde maliyetler olarak adlandırılır.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b="0" dirty="0">
                <a:solidFill>
                  <a:srgbClr val="FF0000"/>
                </a:solidFill>
                <a:latin typeface="Tahoma" panose="020B0604030504040204" pitchFamily="34" charset="0"/>
                <a:ea typeface="Tahoma" panose="020B0604030504040204" pitchFamily="34" charset="0"/>
                <a:cs typeface="Tahoma" panose="020B0604030504040204" pitchFamily="34" charset="0"/>
              </a:rPr>
              <a:t>Toplam Maliyet Türleri</a:t>
            </a:r>
          </a:p>
        </p:txBody>
      </p:sp>
      <p:pic>
        <p:nvPicPr>
          <p:cNvPr id="8196" name="Picture 2"/>
          <p:cNvPicPr>
            <a:picLocks noChangeAspect="1" noChangeArrowheads="1"/>
          </p:cNvPicPr>
          <p:nvPr/>
        </p:nvPicPr>
        <p:blipFill>
          <a:blip r:embed="rId2"/>
          <a:srcRect/>
          <a:stretch>
            <a:fillRect/>
          </a:stretch>
        </p:blipFill>
        <p:spPr bwMode="auto">
          <a:xfrm>
            <a:off x="971550" y="1214438"/>
            <a:ext cx="7391400" cy="4827587"/>
          </a:xfrm>
          <a:prstGeom prst="rect">
            <a:avLst/>
          </a:prstGeom>
          <a:noFill/>
          <a:ln w="9525">
            <a:noFill/>
            <a:miter lim="800000"/>
            <a:headEnd/>
            <a:tailEnd/>
          </a:ln>
          <a:effec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b="0" dirty="0">
                <a:solidFill>
                  <a:srgbClr val="FF0000"/>
                </a:solidFill>
                <a:latin typeface="Tahoma" panose="020B0604030504040204" pitchFamily="34" charset="0"/>
                <a:ea typeface="Tahoma" panose="020B0604030504040204" pitchFamily="34" charset="0"/>
                <a:cs typeface="Tahoma" panose="020B0604030504040204" pitchFamily="34" charset="0"/>
              </a:rPr>
              <a:t>Toplam Maliyet Türleri</a:t>
            </a:r>
          </a:p>
        </p:txBody>
      </p:sp>
      <p:graphicFrame>
        <p:nvGraphicFramePr>
          <p:cNvPr id="2" name="Tablo 1"/>
          <p:cNvGraphicFramePr>
            <a:graphicFrameLocks noGrp="1"/>
          </p:cNvGraphicFramePr>
          <p:nvPr>
            <p:extLst>
              <p:ext uri="{D42A27DB-BD31-4B8C-83A1-F6EECF244321}">
                <p14:modId xmlns:p14="http://schemas.microsoft.com/office/powerpoint/2010/main" val="2762821667"/>
              </p:ext>
            </p:extLst>
          </p:nvPr>
        </p:nvGraphicFramePr>
        <p:xfrm>
          <a:off x="899591" y="1600201"/>
          <a:ext cx="7488832" cy="4021245"/>
        </p:xfrm>
        <a:graphic>
          <a:graphicData uri="http://schemas.openxmlformats.org/drawingml/2006/table">
            <a:tbl>
              <a:tblPr/>
              <a:tblGrid>
                <a:gridCol w="1149547">
                  <a:extLst>
                    <a:ext uri="{9D8B030D-6E8A-4147-A177-3AD203B41FA5}">
                      <a16:colId xmlns:a16="http://schemas.microsoft.com/office/drawing/2014/main" val="20000"/>
                    </a:ext>
                  </a:extLst>
                </a:gridCol>
                <a:gridCol w="1266791">
                  <a:extLst>
                    <a:ext uri="{9D8B030D-6E8A-4147-A177-3AD203B41FA5}">
                      <a16:colId xmlns:a16="http://schemas.microsoft.com/office/drawing/2014/main" val="20001"/>
                    </a:ext>
                  </a:extLst>
                </a:gridCol>
                <a:gridCol w="970890">
                  <a:extLst>
                    <a:ext uri="{9D8B030D-6E8A-4147-A177-3AD203B41FA5}">
                      <a16:colId xmlns:a16="http://schemas.microsoft.com/office/drawing/2014/main" val="20002"/>
                    </a:ext>
                  </a:extLst>
                </a:gridCol>
                <a:gridCol w="1188934">
                  <a:extLst>
                    <a:ext uri="{9D8B030D-6E8A-4147-A177-3AD203B41FA5}">
                      <a16:colId xmlns:a16="http://schemas.microsoft.com/office/drawing/2014/main" val="20003"/>
                    </a:ext>
                  </a:extLst>
                </a:gridCol>
                <a:gridCol w="970890">
                  <a:extLst>
                    <a:ext uri="{9D8B030D-6E8A-4147-A177-3AD203B41FA5}">
                      <a16:colId xmlns:a16="http://schemas.microsoft.com/office/drawing/2014/main" val="20004"/>
                    </a:ext>
                  </a:extLst>
                </a:gridCol>
                <a:gridCol w="970890">
                  <a:extLst>
                    <a:ext uri="{9D8B030D-6E8A-4147-A177-3AD203B41FA5}">
                      <a16:colId xmlns:a16="http://schemas.microsoft.com/office/drawing/2014/main" val="20005"/>
                    </a:ext>
                  </a:extLst>
                </a:gridCol>
                <a:gridCol w="970890">
                  <a:extLst>
                    <a:ext uri="{9D8B030D-6E8A-4147-A177-3AD203B41FA5}">
                      <a16:colId xmlns:a16="http://schemas.microsoft.com/office/drawing/2014/main" val="20006"/>
                    </a:ext>
                  </a:extLst>
                </a:gridCol>
              </a:tblGrid>
              <a:tr h="1760097">
                <a:tc>
                  <a:txBody>
                    <a:bodyPr/>
                    <a:lstStyle/>
                    <a:p>
                      <a:pPr algn="ctr"/>
                      <a:r>
                        <a:rPr lang="tr-TR" sz="1400" dirty="0">
                          <a:solidFill>
                            <a:schemeClr val="tx1"/>
                          </a:solidFill>
                          <a:effectLst/>
                        </a:rPr>
                        <a:t>Üretim Miktarı</a:t>
                      </a:r>
                    </a:p>
                  </a:txBody>
                  <a:tcPr marL="62861" marR="62861" marT="31430" marB="31430" anchor="ctr">
                    <a:lnL>
                      <a:noFill/>
                    </a:lnL>
                    <a:lnR>
                      <a:noFill/>
                    </a:lnR>
                    <a:lnT>
                      <a:noFill/>
                    </a:lnT>
                    <a:lnB>
                      <a:noFill/>
                    </a:lnB>
                    <a:solidFill>
                      <a:srgbClr val="FFFFFF"/>
                    </a:solidFill>
                  </a:tcPr>
                </a:tc>
                <a:tc>
                  <a:txBody>
                    <a:bodyPr/>
                    <a:lstStyle/>
                    <a:p>
                      <a:pPr algn="ctr"/>
                      <a:r>
                        <a:rPr lang="en-GB" sz="1400" dirty="0">
                          <a:solidFill>
                            <a:schemeClr val="tx1"/>
                          </a:solidFill>
                          <a:effectLst/>
                        </a:rPr>
                        <a:t>TFC</a:t>
                      </a:r>
                    </a:p>
                    <a:p>
                      <a:pPr algn="ctr"/>
                      <a:r>
                        <a:rPr lang="en-GB" sz="1400" dirty="0">
                          <a:solidFill>
                            <a:schemeClr val="tx1"/>
                          </a:solidFill>
                          <a:effectLst/>
                        </a:rPr>
                        <a:t>(</a:t>
                      </a:r>
                      <a:r>
                        <a:rPr lang="tr-TR" sz="1400" dirty="0">
                          <a:solidFill>
                            <a:schemeClr val="tx1"/>
                          </a:solidFill>
                          <a:effectLst/>
                        </a:rPr>
                        <a:t>TL</a:t>
                      </a:r>
                      <a:r>
                        <a:rPr lang="en-GB" sz="1400" dirty="0">
                          <a:solidFill>
                            <a:schemeClr val="tx1"/>
                          </a:solidFill>
                          <a:effectLst/>
                        </a:rPr>
                        <a:t>)</a:t>
                      </a:r>
                    </a:p>
                  </a:txBody>
                  <a:tcPr marL="62861" marR="62861" marT="31430" marB="31430" anchor="ctr">
                    <a:lnL>
                      <a:noFill/>
                    </a:lnL>
                    <a:lnR>
                      <a:noFill/>
                    </a:lnR>
                    <a:lnT>
                      <a:noFill/>
                    </a:lnT>
                    <a:lnB>
                      <a:noFill/>
                    </a:lnB>
                    <a:solidFill>
                      <a:srgbClr val="FFFFFF"/>
                    </a:solidFill>
                  </a:tcPr>
                </a:tc>
                <a:tc>
                  <a:txBody>
                    <a:bodyPr/>
                    <a:lstStyle/>
                    <a:p>
                      <a:pPr algn="ctr"/>
                      <a:r>
                        <a:rPr lang="en-GB" sz="1400" dirty="0">
                          <a:solidFill>
                            <a:schemeClr val="tx1"/>
                          </a:solidFill>
                          <a:effectLst/>
                        </a:rPr>
                        <a:t>TVC</a:t>
                      </a:r>
                    </a:p>
                    <a:p>
                      <a:pPr algn="ctr"/>
                      <a:r>
                        <a:rPr lang="en-GB" sz="1400" dirty="0">
                          <a:solidFill>
                            <a:schemeClr val="tx1"/>
                          </a:solidFill>
                          <a:effectLst/>
                        </a:rPr>
                        <a:t>(</a:t>
                      </a:r>
                      <a:r>
                        <a:rPr lang="tr-TR" sz="1400" dirty="0">
                          <a:solidFill>
                            <a:schemeClr val="tx1"/>
                          </a:solidFill>
                          <a:effectLst/>
                        </a:rPr>
                        <a:t>TL</a:t>
                      </a:r>
                      <a:r>
                        <a:rPr lang="en-GB" sz="1400" dirty="0">
                          <a:solidFill>
                            <a:schemeClr val="tx1"/>
                          </a:solidFill>
                          <a:effectLst/>
                        </a:rPr>
                        <a:t>)</a:t>
                      </a:r>
                    </a:p>
                  </a:txBody>
                  <a:tcPr marL="62861" marR="62861" marT="31430" marB="31430" anchor="ctr">
                    <a:lnL>
                      <a:noFill/>
                    </a:lnL>
                    <a:lnR>
                      <a:noFill/>
                    </a:lnR>
                    <a:lnT>
                      <a:noFill/>
                    </a:lnT>
                    <a:lnB>
                      <a:noFill/>
                    </a:lnB>
                    <a:solidFill>
                      <a:srgbClr val="FFFFFF"/>
                    </a:solidFill>
                  </a:tcPr>
                </a:tc>
                <a:tc>
                  <a:txBody>
                    <a:bodyPr/>
                    <a:lstStyle/>
                    <a:p>
                      <a:pPr algn="ctr"/>
                      <a:endParaRPr lang="tr-TR" sz="1400" dirty="0">
                        <a:solidFill>
                          <a:schemeClr val="tx1"/>
                        </a:solidFill>
                        <a:effectLst/>
                      </a:endParaRPr>
                    </a:p>
                    <a:p>
                      <a:pPr algn="ctr"/>
                      <a:r>
                        <a:rPr lang="tr-TR" sz="1400" dirty="0">
                          <a:solidFill>
                            <a:schemeClr val="tx1"/>
                          </a:solidFill>
                          <a:effectLst/>
                        </a:rPr>
                        <a:t>TC</a:t>
                      </a:r>
                    </a:p>
                    <a:p>
                      <a:pPr algn="ctr"/>
                      <a:r>
                        <a:rPr lang="tr-TR" sz="1400" dirty="0">
                          <a:solidFill>
                            <a:schemeClr val="tx1"/>
                          </a:solidFill>
                          <a:effectLst/>
                        </a:rPr>
                        <a:t>(TL)</a:t>
                      </a:r>
                    </a:p>
                  </a:txBody>
                  <a:tcPr marL="62861" marR="62861" marT="31430" marB="31430" anchor="ctr">
                    <a:lnL>
                      <a:noFill/>
                    </a:lnL>
                    <a:lnR>
                      <a:noFill/>
                    </a:lnR>
                    <a:lnT>
                      <a:noFill/>
                    </a:lnT>
                    <a:lnB>
                      <a:noFill/>
                    </a:lnB>
                    <a:solidFill>
                      <a:srgbClr val="FFFFFF"/>
                    </a:solidFill>
                  </a:tcPr>
                </a:tc>
                <a:tc>
                  <a:txBody>
                    <a:bodyPr/>
                    <a:lstStyle/>
                    <a:p>
                      <a:r>
                        <a:rPr lang="tr-TR" sz="1400" dirty="0"/>
                        <a:t>Ortalama Sabit</a:t>
                      </a:r>
                      <a:r>
                        <a:rPr lang="tr-TR" sz="1400" baseline="0" dirty="0"/>
                        <a:t> Maliyet</a:t>
                      </a:r>
                      <a:endParaRPr lang="tr-TR" sz="1400" dirty="0"/>
                    </a:p>
                  </a:txBody>
                  <a:tcPr marL="62861" marR="62861" marT="31430" marB="31430" anchor="ctr">
                    <a:lnL>
                      <a:noFill/>
                    </a:lnL>
                    <a:lnR>
                      <a:noFill/>
                    </a:lnR>
                    <a:lnT>
                      <a:noFill/>
                    </a:lnT>
                    <a:lnB>
                      <a:noFill/>
                    </a:lnB>
                    <a:solidFill>
                      <a:srgbClr val="FFFFFF"/>
                    </a:solidFill>
                  </a:tcPr>
                </a:tc>
                <a:tc>
                  <a:txBody>
                    <a:bodyPr/>
                    <a:lstStyle/>
                    <a:p>
                      <a:r>
                        <a:rPr lang="tr-TR" sz="1400" dirty="0"/>
                        <a:t>Ortalama Değişken Maliyet</a:t>
                      </a:r>
                    </a:p>
                  </a:txBody>
                  <a:tcPr marL="62861" marR="62861" marT="31430" marB="31430" anchor="ctr">
                    <a:lnL>
                      <a:noFill/>
                    </a:lnL>
                    <a:lnR>
                      <a:noFill/>
                    </a:lnR>
                    <a:lnT>
                      <a:noFill/>
                    </a:lnT>
                    <a:lnB>
                      <a:noFill/>
                    </a:lnB>
                    <a:solidFill>
                      <a:srgbClr val="FFFFFF"/>
                    </a:solidFill>
                  </a:tcPr>
                </a:tc>
                <a:tc>
                  <a:txBody>
                    <a:bodyPr/>
                    <a:lstStyle/>
                    <a:p>
                      <a:r>
                        <a:rPr lang="tr-TR" sz="1400" dirty="0"/>
                        <a:t>Ortalama Toplam Maliyet</a:t>
                      </a:r>
                    </a:p>
                  </a:txBody>
                  <a:tcPr marL="62861" marR="62861" marT="31430" marB="31430" anchor="ctr">
                    <a:lnL>
                      <a:noFill/>
                    </a:lnL>
                    <a:lnR>
                      <a:noFill/>
                    </a:lnR>
                    <a:lnT>
                      <a:noFill/>
                    </a:lnT>
                    <a:lnB>
                      <a:noFill/>
                    </a:lnB>
                    <a:solidFill>
                      <a:srgbClr val="FFFFFF"/>
                    </a:solidFill>
                  </a:tcPr>
                </a:tc>
                <a:extLst>
                  <a:ext uri="{0D108BD9-81ED-4DB2-BD59-A6C34878D82A}">
                    <a16:rowId xmlns:a16="http://schemas.microsoft.com/office/drawing/2014/main" val="10000"/>
                  </a:ext>
                </a:extLst>
              </a:tr>
              <a:tr h="251442">
                <a:tc>
                  <a:txBody>
                    <a:bodyPr/>
                    <a:lstStyle/>
                    <a:p>
                      <a:pPr algn="ctr"/>
                      <a:r>
                        <a:rPr lang="tr-TR" sz="1400" dirty="0">
                          <a:solidFill>
                            <a:schemeClr val="tx1"/>
                          </a:solidFill>
                          <a:effectLst/>
                        </a:rPr>
                        <a:t>0</a:t>
                      </a:r>
                    </a:p>
                  </a:txBody>
                  <a:tcPr marL="62861" marR="62861" marT="31430" marB="31430" anchor="ctr">
                    <a:lnL>
                      <a:noFill/>
                    </a:lnL>
                    <a:lnR>
                      <a:noFill/>
                    </a:lnR>
                    <a:lnT>
                      <a:noFill/>
                    </a:lnT>
                    <a:lnB>
                      <a:noFill/>
                    </a:lnB>
                    <a:solidFill>
                      <a:srgbClr val="F1F1F1"/>
                    </a:solidFill>
                  </a:tcPr>
                </a:tc>
                <a:tc>
                  <a:txBody>
                    <a:bodyPr/>
                    <a:lstStyle/>
                    <a:p>
                      <a:pPr algn="ctr"/>
                      <a:r>
                        <a:rPr lang="tr-TR" sz="1400" u="none" strike="noStrike" baseline="0" dirty="0">
                          <a:solidFill>
                            <a:schemeClr val="tx1"/>
                          </a:solidFill>
                          <a:effectLst/>
                        </a:rPr>
                        <a:t>320</a:t>
                      </a:r>
                      <a:endParaRPr lang="tr-TR" sz="1400" u="none" baseline="0" dirty="0">
                        <a:solidFill>
                          <a:schemeClr val="tx1"/>
                        </a:solidFill>
                        <a:effectLst/>
                      </a:endParaRPr>
                    </a:p>
                  </a:txBody>
                  <a:tcPr marL="62861" marR="62861" marT="31430" marB="31430" anchor="ctr">
                    <a:lnL>
                      <a:noFill/>
                    </a:lnL>
                    <a:lnR>
                      <a:noFill/>
                    </a:lnR>
                    <a:lnT>
                      <a:noFill/>
                    </a:lnT>
                    <a:lnB>
                      <a:noFill/>
                    </a:lnB>
                    <a:solidFill>
                      <a:srgbClr val="F1F1F1"/>
                    </a:solidFill>
                  </a:tcPr>
                </a:tc>
                <a:tc>
                  <a:txBody>
                    <a:bodyPr/>
                    <a:lstStyle/>
                    <a:p>
                      <a:pPr algn="ctr"/>
                      <a:r>
                        <a:rPr lang="tr-TR" sz="1400" u="none" strike="noStrike" baseline="0" dirty="0">
                          <a:solidFill>
                            <a:schemeClr val="tx1"/>
                          </a:solidFill>
                          <a:effectLst/>
                          <a:hlinkClick r:id="rId2">
                            <a:extLst>
                              <a:ext uri="{A12FA001-AC4F-418D-AE19-62706E023703}">
                                <ahyp:hlinkClr xmlns:ahyp="http://schemas.microsoft.com/office/drawing/2018/hyperlinkcolor" val="tx"/>
                              </a:ext>
                            </a:extLst>
                          </a:hlinkClick>
                        </a:rPr>
                        <a:t>0</a:t>
                      </a:r>
                      <a:endParaRPr lang="tr-TR" sz="1400" u="none" baseline="0" dirty="0">
                        <a:solidFill>
                          <a:schemeClr val="tx1"/>
                        </a:solidFill>
                        <a:effectLst/>
                      </a:endParaRPr>
                    </a:p>
                  </a:txBody>
                  <a:tcPr marL="62861" marR="62861" marT="31430" marB="31430" anchor="ctr">
                    <a:lnL>
                      <a:noFill/>
                    </a:lnL>
                    <a:lnR>
                      <a:noFill/>
                    </a:lnR>
                    <a:lnT>
                      <a:noFill/>
                    </a:lnT>
                    <a:lnB>
                      <a:noFill/>
                    </a:lnB>
                    <a:solidFill>
                      <a:srgbClr val="F1F1F1"/>
                    </a:solidFill>
                  </a:tcPr>
                </a:tc>
                <a:tc>
                  <a:txBody>
                    <a:bodyPr/>
                    <a:lstStyle/>
                    <a:p>
                      <a:pPr algn="ctr"/>
                      <a:r>
                        <a:rPr lang="tr-TR" sz="1400" u="none" strike="noStrike" baseline="0">
                          <a:solidFill>
                            <a:schemeClr val="tx1"/>
                          </a:solidFill>
                          <a:effectLst/>
                          <a:hlinkClick r:id="rId3">
                            <a:extLst>
                              <a:ext uri="{A12FA001-AC4F-418D-AE19-62706E023703}">
                                <ahyp:hlinkClr xmlns:ahyp="http://schemas.microsoft.com/office/drawing/2018/hyperlinkcolor" val="tx"/>
                              </a:ext>
                            </a:extLst>
                          </a:hlinkClick>
                        </a:rPr>
                        <a:t>320</a:t>
                      </a:r>
                      <a:endParaRPr lang="tr-TR" sz="1400" u="none" baseline="0">
                        <a:solidFill>
                          <a:schemeClr val="tx1"/>
                        </a:solidFill>
                        <a:effectLst/>
                      </a:endParaRPr>
                    </a:p>
                  </a:txBody>
                  <a:tcPr marL="62861" marR="62861" marT="31430" marB="31430" anchor="ctr">
                    <a:lnL>
                      <a:noFill/>
                    </a:lnL>
                    <a:lnR>
                      <a:noFill/>
                    </a:lnR>
                    <a:lnT>
                      <a:noFill/>
                    </a:lnT>
                    <a:lnB>
                      <a:noFill/>
                    </a:lnB>
                    <a:solidFill>
                      <a:srgbClr val="F1F1F1"/>
                    </a:solidFill>
                  </a:tcPr>
                </a:tc>
                <a:tc>
                  <a:txBody>
                    <a:bodyPr/>
                    <a:lstStyle/>
                    <a:p>
                      <a:endParaRPr lang="tr-TR" sz="1400" dirty="0"/>
                    </a:p>
                  </a:txBody>
                  <a:tcPr marL="62861" marR="62861" marT="31430" marB="31430" anchor="ctr">
                    <a:lnL>
                      <a:noFill/>
                    </a:lnL>
                    <a:lnR>
                      <a:noFill/>
                    </a:lnR>
                    <a:lnT>
                      <a:noFill/>
                    </a:lnT>
                    <a:lnB>
                      <a:noFill/>
                    </a:lnB>
                    <a:solidFill>
                      <a:srgbClr val="F1F1F1"/>
                    </a:solidFill>
                  </a:tcPr>
                </a:tc>
                <a:tc>
                  <a:txBody>
                    <a:bodyPr/>
                    <a:lstStyle/>
                    <a:p>
                      <a:endParaRPr lang="tr-TR" sz="1400" dirty="0"/>
                    </a:p>
                  </a:txBody>
                  <a:tcPr marL="62861" marR="62861" marT="31430" marB="31430" anchor="ctr">
                    <a:lnL>
                      <a:noFill/>
                    </a:lnL>
                    <a:lnR>
                      <a:noFill/>
                    </a:lnR>
                    <a:lnT>
                      <a:noFill/>
                    </a:lnT>
                    <a:lnB>
                      <a:noFill/>
                    </a:lnB>
                    <a:solidFill>
                      <a:srgbClr val="F1F1F1"/>
                    </a:solidFill>
                  </a:tcPr>
                </a:tc>
                <a:tc>
                  <a:txBody>
                    <a:bodyPr/>
                    <a:lstStyle/>
                    <a:p>
                      <a:endParaRPr lang="tr-TR" sz="1400" dirty="0"/>
                    </a:p>
                  </a:txBody>
                  <a:tcPr marL="62861" marR="62861" marT="31430" marB="31430" anchor="ctr">
                    <a:lnL>
                      <a:noFill/>
                    </a:lnL>
                    <a:lnR>
                      <a:noFill/>
                    </a:lnR>
                    <a:lnT>
                      <a:noFill/>
                    </a:lnT>
                    <a:lnB>
                      <a:noFill/>
                    </a:lnB>
                    <a:solidFill>
                      <a:srgbClr val="F1F1F1"/>
                    </a:solidFill>
                  </a:tcPr>
                </a:tc>
                <a:extLst>
                  <a:ext uri="{0D108BD9-81ED-4DB2-BD59-A6C34878D82A}">
                    <a16:rowId xmlns:a16="http://schemas.microsoft.com/office/drawing/2014/main" val="10001"/>
                  </a:ext>
                </a:extLst>
              </a:tr>
              <a:tr h="251442">
                <a:tc>
                  <a:txBody>
                    <a:bodyPr/>
                    <a:lstStyle/>
                    <a:p>
                      <a:pPr algn="ctr"/>
                      <a:r>
                        <a:rPr lang="tr-TR" sz="1400">
                          <a:solidFill>
                            <a:schemeClr val="tx1"/>
                          </a:solidFill>
                          <a:effectLst/>
                        </a:rPr>
                        <a:t>16</a:t>
                      </a:r>
                    </a:p>
                  </a:txBody>
                  <a:tcPr marL="62861" marR="62861" marT="31430" marB="31430" anchor="ctr">
                    <a:lnL>
                      <a:noFill/>
                    </a:lnL>
                    <a:lnR>
                      <a:noFill/>
                    </a:lnR>
                    <a:lnT>
                      <a:noFill/>
                    </a:lnT>
                    <a:lnB>
                      <a:noFill/>
                    </a:lnB>
                    <a:solidFill>
                      <a:srgbClr val="FFFFFF"/>
                    </a:solidFill>
                  </a:tcPr>
                </a:tc>
                <a:tc>
                  <a:txBody>
                    <a:bodyPr/>
                    <a:lstStyle/>
                    <a:p>
                      <a:pPr algn="ctr"/>
                      <a:r>
                        <a:rPr lang="tr-TR" sz="1400" u="none" strike="noStrike" baseline="0" dirty="0">
                          <a:solidFill>
                            <a:schemeClr val="tx1"/>
                          </a:solidFill>
                          <a:effectLst/>
                          <a:hlinkClick r:id="rId4">
                            <a:extLst>
                              <a:ext uri="{A12FA001-AC4F-418D-AE19-62706E023703}">
                                <ahyp:hlinkClr xmlns:ahyp="http://schemas.microsoft.com/office/drawing/2018/hyperlinkcolor" val="tx"/>
                              </a:ext>
                            </a:extLst>
                          </a:hlinkClick>
                        </a:rPr>
                        <a:t>320</a:t>
                      </a:r>
                      <a:endParaRPr lang="tr-TR" sz="1400" u="none" baseline="0" dirty="0">
                        <a:solidFill>
                          <a:schemeClr val="tx1"/>
                        </a:solidFill>
                        <a:effectLst/>
                      </a:endParaRPr>
                    </a:p>
                  </a:txBody>
                  <a:tcPr marL="62861" marR="62861" marT="31430" marB="31430" anchor="ctr">
                    <a:lnL>
                      <a:noFill/>
                    </a:lnL>
                    <a:lnR>
                      <a:noFill/>
                    </a:lnR>
                    <a:lnT>
                      <a:noFill/>
                    </a:lnT>
                    <a:lnB>
                      <a:noFill/>
                    </a:lnB>
                    <a:solidFill>
                      <a:srgbClr val="FFFFFF"/>
                    </a:solidFill>
                  </a:tcPr>
                </a:tc>
                <a:tc>
                  <a:txBody>
                    <a:bodyPr/>
                    <a:lstStyle/>
                    <a:p>
                      <a:pPr algn="ctr"/>
                      <a:r>
                        <a:rPr lang="tr-TR" sz="1400" u="none" strike="noStrike" baseline="0" dirty="0">
                          <a:solidFill>
                            <a:schemeClr val="tx1"/>
                          </a:solidFill>
                          <a:effectLst/>
                          <a:hlinkClick r:id="rId5">
                            <a:extLst>
                              <a:ext uri="{A12FA001-AC4F-418D-AE19-62706E023703}">
                                <ahyp:hlinkClr xmlns:ahyp="http://schemas.microsoft.com/office/drawing/2018/hyperlinkcolor" val="tx"/>
                              </a:ext>
                            </a:extLst>
                          </a:hlinkClick>
                        </a:rPr>
                        <a:t>160</a:t>
                      </a:r>
                      <a:endParaRPr lang="tr-TR" sz="1400" u="none" baseline="0" dirty="0">
                        <a:solidFill>
                          <a:schemeClr val="tx1"/>
                        </a:solidFill>
                        <a:effectLst/>
                      </a:endParaRPr>
                    </a:p>
                  </a:txBody>
                  <a:tcPr marL="62861" marR="62861" marT="31430" marB="31430" anchor="ctr">
                    <a:lnL>
                      <a:noFill/>
                    </a:lnL>
                    <a:lnR>
                      <a:noFill/>
                    </a:lnR>
                    <a:lnT>
                      <a:noFill/>
                    </a:lnT>
                    <a:lnB>
                      <a:noFill/>
                    </a:lnB>
                    <a:solidFill>
                      <a:srgbClr val="FFFFFF"/>
                    </a:solidFill>
                  </a:tcPr>
                </a:tc>
                <a:tc>
                  <a:txBody>
                    <a:bodyPr/>
                    <a:lstStyle/>
                    <a:p>
                      <a:pPr algn="ctr"/>
                      <a:r>
                        <a:rPr lang="tr-TR" sz="1400" u="none" strike="noStrike" baseline="0">
                          <a:solidFill>
                            <a:schemeClr val="tx1"/>
                          </a:solidFill>
                          <a:effectLst/>
                          <a:hlinkClick r:id="rId6">
                            <a:extLst>
                              <a:ext uri="{A12FA001-AC4F-418D-AE19-62706E023703}">
                                <ahyp:hlinkClr xmlns:ahyp="http://schemas.microsoft.com/office/drawing/2018/hyperlinkcolor" val="tx"/>
                              </a:ext>
                            </a:extLst>
                          </a:hlinkClick>
                        </a:rPr>
                        <a:t>480</a:t>
                      </a:r>
                      <a:endParaRPr lang="tr-TR" sz="1400" u="none" baseline="0">
                        <a:solidFill>
                          <a:schemeClr val="tx1"/>
                        </a:solidFill>
                        <a:effectLst/>
                      </a:endParaRPr>
                    </a:p>
                  </a:txBody>
                  <a:tcPr marL="62861" marR="62861" marT="31430" marB="31430" anchor="ctr">
                    <a:lnL>
                      <a:noFill/>
                    </a:lnL>
                    <a:lnR>
                      <a:noFill/>
                    </a:lnR>
                    <a:lnT>
                      <a:noFill/>
                    </a:lnT>
                    <a:lnB>
                      <a:noFill/>
                    </a:lnB>
                    <a:solidFill>
                      <a:srgbClr val="FFFFFF"/>
                    </a:solidFill>
                  </a:tcPr>
                </a:tc>
                <a:tc>
                  <a:txBody>
                    <a:bodyPr/>
                    <a:lstStyle/>
                    <a:p>
                      <a:endParaRPr lang="tr-TR" sz="1400" dirty="0"/>
                    </a:p>
                  </a:txBody>
                  <a:tcPr marL="62861" marR="62861" marT="31430" marB="31430" anchor="ctr">
                    <a:lnL>
                      <a:noFill/>
                    </a:lnL>
                    <a:lnR>
                      <a:noFill/>
                    </a:lnR>
                    <a:lnT>
                      <a:noFill/>
                    </a:lnT>
                    <a:lnB>
                      <a:noFill/>
                    </a:lnB>
                    <a:solidFill>
                      <a:srgbClr val="FFFFFF"/>
                    </a:solidFill>
                  </a:tcPr>
                </a:tc>
                <a:tc>
                  <a:txBody>
                    <a:bodyPr/>
                    <a:lstStyle/>
                    <a:p>
                      <a:endParaRPr lang="tr-TR" sz="1400" dirty="0"/>
                    </a:p>
                  </a:txBody>
                  <a:tcPr marL="62861" marR="62861" marT="31430" marB="31430" anchor="ctr">
                    <a:lnL>
                      <a:noFill/>
                    </a:lnL>
                    <a:lnR>
                      <a:noFill/>
                    </a:lnR>
                    <a:lnT>
                      <a:noFill/>
                    </a:lnT>
                    <a:lnB>
                      <a:noFill/>
                    </a:lnB>
                    <a:solidFill>
                      <a:srgbClr val="FFFFFF"/>
                    </a:solidFill>
                  </a:tcPr>
                </a:tc>
                <a:tc>
                  <a:txBody>
                    <a:bodyPr/>
                    <a:lstStyle/>
                    <a:p>
                      <a:endParaRPr lang="tr-TR" sz="1400" dirty="0"/>
                    </a:p>
                  </a:txBody>
                  <a:tcPr marL="62861" marR="62861" marT="31430" marB="31430" anchor="ctr">
                    <a:lnL>
                      <a:noFill/>
                    </a:lnL>
                    <a:lnR>
                      <a:noFill/>
                    </a:lnR>
                    <a:lnT>
                      <a:noFill/>
                    </a:lnT>
                    <a:lnB>
                      <a:noFill/>
                    </a:lnB>
                    <a:solidFill>
                      <a:srgbClr val="FFFFFF"/>
                    </a:solidFill>
                  </a:tcPr>
                </a:tc>
                <a:extLst>
                  <a:ext uri="{0D108BD9-81ED-4DB2-BD59-A6C34878D82A}">
                    <a16:rowId xmlns:a16="http://schemas.microsoft.com/office/drawing/2014/main" val="10002"/>
                  </a:ext>
                </a:extLst>
              </a:tr>
              <a:tr h="251442">
                <a:tc>
                  <a:txBody>
                    <a:bodyPr/>
                    <a:lstStyle/>
                    <a:p>
                      <a:pPr algn="ctr"/>
                      <a:r>
                        <a:rPr lang="tr-TR" sz="1400">
                          <a:solidFill>
                            <a:schemeClr val="tx1"/>
                          </a:solidFill>
                          <a:effectLst/>
                        </a:rPr>
                        <a:t>40</a:t>
                      </a:r>
                    </a:p>
                  </a:txBody>
                  <a:tcPr marL="62861" marR="62861" marT="31430" marB="31430" anchor="ctr">
                    <a:lnL>
                      <a:noFill/>
                    </a:lnL>
                    <a:lnR>
                      <a:noFill/>
                    </a:lnR>
                    <a:lnT>
                      <a:noFill/>
                    </a:lnT>
                    <a:lnB>
                      <a:noFill/>
                    </a:lnB>
                    <a:solidFill>
                      <a:srgbClr val="F1F1F1"/>
                    </a:solidFill>
                  </a:tcPr>
                </a:tc>
                <a:tc>
                  <a:txBody>
                    <a:bodyPr/>
                    <a:lstStyle/>
                    <a:p>
                      <a:pPr algn="ctr"/>
                      <a:r>
                        <a:rPr lang="tr-TR" sz="1400" u="none" strike="noStrike" baseline="0">
                          <a:solidFill>
                            <a:schemeClr val="tx1"/>
                          </a:solidFill>
                          <a:effectLst/>
                          <a:hlinkClick r:id="rId7">
                            <a:extLst>
                              <a:ext uri="{A12FA001-AC4F-418D-AE19-62706E023703}">
                                <ahyp:hlinkClr xmlns:ahyp="http://schemas.microsoft.com/office/drawing/2018/hyperlinkcolor" val="tx"/>
                              </a:ext>
                            </a:extLst>
                          </a:hlinkClick>
                        </a:rPr>
                        <a:t>320</a:t>
                      </a:r>
                      <a:endParaRPr lang="tr-TR" sz="1400" u="none" baseline="0">
                        <a:solidFill>
                          <a:schemeClr val="tx1"/>
                        </a:solidFill>
                        <a:effectLst/>
                      </a:endParaRPr>
                    </a:p>
                  </a:txBody>
                  <a:tcPr marL="62861" marR="62861" marT="31430" marB="31430" anchor="ctr">
                    <a:lnL>
                      <a:noFill/>
                    </a:lnL>
                    <a:lnR>
                      <a:noFill/>
                    </a:lnR>
                    <a:lnT>
                      <a:noFill/>
                    </a:lnT>
                    <a:lnB>
                      <a:noFill/>
                    </a:lnB>
                    <a:solidFill>
                      <a:srgbClr val="F1F1F1"/>
                    </a:solidFill>
                  </a:tcPr>
                </a:tc>
                <a:tc>
                  <a:txBody>
                    <a:bodyPr/>
                    <a:lstStyle/>
                    <a:p>
                      <a:pPr algn="ctr"/>
                      <a:r>
                        <a:rPr lang="tr-TR" sz="1400" u="none" strike="noStrike" baseline="0" dirty="0">
                          <a:solidFill>
                            <a:schemeClr val="tx1"/>
                          </a:solidFill>
                          <a:effectLst/>
                          <a:hlinkClick r:id="rId8">
                            <a:extLst>
                              <a:ext uri="{A12FA001-AC4F-418D-AE19-62706E023703}">
                                <ahyp:hlinkClr xmlns:ahyp="http://schemas.microsoft.com/office/drawing/2018/hyperlinkcolor" val="tx"/>
                              </a:ext>
                            </a:extLst>
                          </a:hlinkClick>
                        </a:rPr>
                        <a:t>320</a:t>
                      </a:r>
                      <a:endParaRPr lang="tr-TR" sz="1400" u="none" baseline="0" dirty="0">
                        <a:solidFill>
                          <a:schemeClr val="tx1"/>
                        </a:solidFill>
                        <a:effectLst/>
                      </a:endParaRPr>
                    </a:p>
                  </a:txBody>
                  <a:tcPr marL="62861" marR="62861" marT="31430" marB="31430" anchor="ctr">
                    <a:lnL>
                      <a:noFill/>
                    </a:lnL>
                    <a:lnR>
                      <a:noFill/>
                    </a:lnR>
                    <a:lnT>
                      <a:noFill/>
                    </a:lnT>
                    <a:lnB>
                      <a:noFill/>
                    </a:lnB>
                    <a:solidFill>
                      <a:srgbClr val="F1F1F1"/>
                    </a:solidFill>
                  </a:tcPr>
                </a:tc>
                <a:tc>
                  <a:txBody>
                    <a:bodyPr/>
                    <a:lstStyle/>
                    <a:p>
                      <a:pPr algn="ctr"/>
                      <a:r>
                        <a:rPr lang="tr-TR" sz="1400" u="none" strike="noStrike" baseline="0" dirty="0">
                          <a:solidFill>
                            <a:schemeClr val="tx1"/>
                          </a:solidFill>
                          <a:effectLst/>
                          <a:hlinkClick r:id="rId9">
                            <a:extLst>
                              <a:ext uri="{A12FA001-AC4F-418D-AE19-62706E023703}">
                                <ahyp:hlinkClr xmlns:ahyp="http://schemas.microsoft.com/office/drawing/2018/hyperlinkcolor" val="tx"/>
                              </a:ext>
                            </a:extLst>
                          </a:hlinkClick>
                        </a:rPr>
                        <a:t>640</a:t>
                      </a:r>
                      <a:endParaRPr lang="tr-TR" sz="1400" u="none" baseline="0" dirty="0">
                        <a:solidFill>
                          <a:schemeClr val="tx1"/>
                        </a:solidFill>
                        <a:effectLst/>
                      </a:endParaRPr>
                    </a:p>
                  </a:txBody>
                  <a:tcPr marL="62861" marR="62861" marT="31430" marB="31430" anchor="ctr">
                    <a:lnL>
                      <a:noFill/>
                    </a:lnL>
                    <a:lnR>
                      <a:noFill/>
                    </a:lnR>
                    <a:lnT>
                      <a:noFill/>
                    </a:lnT>
                    <a:lnB>
                      <a:noFill/>
                    </a:lnB>
                    <a:solidFill>
                      <a:srgbClr val="F1F1F1"/>
                    </a:solidFill>
                  </a:tcPr>
                </a:tc>
                <a:tc>
                  <a:txBody>
                    <a:bodyPr/>
                    <a:lstStyle/>
                    <a:p>
                      <a:endParaRPr lang="tr-TR" sz="1400" dirty="0"/>
                    </a:p>
                  </a:txBody>
                  <a:tcPr marL="62861" marR="62861" marT="31430" marB="31430" anchor="ctr">
                    <a:lnL>
                      <a:noFill/>
                    </a:lnL>
                    <a:lnR>
                      <a:noFill/>
                    </a:lnR>
                    <a:lnT>
                      <a:noFill/>
                    </a:lnT>
                    <a:lnB>
                      <a:noFill/>
                    </a:lnB>
                    <a:solidFill>
                      <a:srgbClr val="F1F1F1"/>
                    </a:solidFill>
                  </a:tcPr>
                </a:tc>
                <a:tc>
                  <a:txBody>
                    <a:bodyPr/>
                    <a:lstStyle/>
                    <a:p>
                      <a:endParaRPr lang="tr-TR" sz="1400" dirty="0"/>
                    </a:p>
                  </a:txBody>
                  <a:tcPr marL="62861" marR="62861" marT="31430" marB="31430" anchor="ctr">
                    <a:lnL>
                      <a:noFill/>
                    </a:lnL>
                    <a:lnR>
                      <a:noFill/>
                    </a:lnR>
                    <a:lnT>
                      <a:noFill/>
                    </a:lnT>
                    <a:lnB>
                      <a:noFill/>
                    </a:lnB>
                    <a:solidFill>
                      <a:srgbClr val="F1F1F1"/>
                    </a:solidFill>
                  </a:tcPr>
                </a:tc>
                <a:tc>
                  <a:txBody>
                    <a:bodyPr/>
                    <a:lstStyle/>
                    <a:p>
                      <a:endParaRPr lang="tr-TR" sz="1400" dirty="0"/>
                    </a:p>
                  </a:txBody>
                  <a:tcPr marL="62861" marR="62861" marT="31430" marB="31430" anchor="ctr">
                    <a:lnL>
                      <a:noFill/>
                    </a:lnL>
                    <a:lnR>
                      <a:noFill/>
                    </a:lnR>
                    <a:lnT>
                      <a:noFill/>
                    </a:lnT>
                    <a:lnB>
                      <a:noFill/>
                    </a:lnB>
                    <a:solidFill>
                      <a:srgbClr val="F1F1F1"/>
                    </a:solidFill>
                  </a:tcPr>
                </a:tc>
                <a:extLst>
                  <a:ext uri="{0D108BD9-81ED-4DB2-BD59-A6C34878D82A}">
                    <a16:rowId xmlns:a16="http://schemas.microsoft.com/office/drawing/2014/main" val="10003"/>
                  </a:ext>
                </a:extLst>
              </a:tr>
              <a:tr h="251442">
                <a:tc>
                  <a:txBody>
                    <a:bodyPr/>
                    <a:lstStyle/>
                    <a:p>
                      <a:pPr algn="ctr"/>
                      <a:r>
                        <a:rPr lang="tr-TR" sz="1400">
                          <a:solidFill>
                            <a:schemeClr val="tx1"/>
                          </a:solidFill>
                          <a:effectLst/>
                        </a:rPr>
                        <a:t>60</a:t>
                      </a:r>
                    </a:p>
                  </a:txBody>
                  <a:tcPr marL="62861" marR="62861" marT="31430" marB="31430" anchor="ctr">
                    <a:lnL>
                      <a:noFill/>
                    </a:lnL>
                    <a:lnR>
                      <a:noFill/>
                    </a:lnR>
                    <a:lnT>
                      <a:noFill/>
                    </a:lnT>
                    <a:lnB>
                      <a:noFill/>
                    </a:lnB>
                    <a:solidFill>
                      <a:srgbClr val="FFFFFF"/>
                    </a:solidFill>
                  </a:tcPr>
                </a:tc>
                <a:tc>
                  <a:txBody>
                    <a:bodyPr/>
                    <a:lstStyle/>
                    <a:p>
                      <a:pPr algn="ctr"/>
                      <a:r>
                        <a:rPr lang="tr-TR" sz="1400" u="none" strike="noStrike" baseline="0" dirty="0">
                          <a:solidFill>
                            <a:schemeClr val="tx1"/>
                          </a:solidFill>
                          <a:effectLst/>
                          <a:hlinkClick r:id="rId10">
                            <a:extLst>
                              <a:ext uri="{A12FA001-AC4F-418D-AE19-62706E023703}">
                                <ahyp:hlinkClr xmlns:ahyp="http://schemas.microsoft.com/office/drawing/2018/hyperlinkcolor" val="tx"/>
                              </a:ext>
                            </a:extLst>
                          </a:hlinkClick>
                        </a:rPr>
                        <a:t>320</a:t>
                      </a:r>
                      <a:endParaRPr lang="tr-TR" sz="1400" u="none" baseline="0" dirty="0">
                        <a:solidFill>
                          <a:schemeClr val="tx1"/>
                        </a:solidFill>
                        <a:effectLst/>
                      </a:endParaRPr>
                    </a:p>
                  </a:txBody>
                  <a:tcPr marL="62861" marR="62861" marT="31430" marB="31430" anchor="ctr">
                    <a:lnL>
                      <a:noFill/>
                    </a:lnL>
                    <a:lnR>
                      <a:noFill/>
                    </a:lnR>
                    <a:lnT>
                      <a:noFill/>
                    </a:lnT>
                    <a:lnB>
                      <a:noFill/>
                    </a:lnB>
                    <a:solidFill>
                      <a:srgbClr val="FFFFFF"/>
                    </a:solidFill>
                  </a:tcPr>
                </a:tc>
                <a:tc>
                  <a:txBody>
                    <a:bodyPr/>
                    <a:lstStyle/>
                    <a:p>
                      <a:pPr algn="ctr"/>
                      <a:r>
                        <a:rPr lang="tr-TR" sz="1400" u="none" strike="noStrike" baseline="0" dirty="0">
                          <a:solidFill>
                            <a:schemeClr val="tx1"/>
                          </a:solidFill>
                          <a:effectLst/>
                          <a:hlinkClick r:id="rId11">
                            <a:extLst>
                              <a:ext uri="{A12FA001-AC4F-418D-AE19-62706E023703}">
                                <ahyp:hlinkClr xmlns:ahyp="http://schemas.microsoft.com/office/drawing/2018/hyperlinkcolor" val="tx"/>
                              </a:ext>
                            </a:extLst>
                          </a:hlinkClick>
                        </a:rPr>
                        <a:t>480</a:t>
                      </a:r>
                      <a:endParaRPr lang="tr-TR" sz="1400" u="none" baseline="0" dirty="0">
                        <a:solidFill>
                          <a:schemeClr val="tx1"/>
                        </a:solidFill>
                        <a:effectLst/>
                      </a:endParaRPr>
                    </a:p>
                  </a:txBody>
                  <a:tcPr marL="62861" marR="62861" marT="31430" marB="31430" anchor="ctr">
                    <a:lnL>
                      <a:noFill/>
                    </a:lnL>
                    <a:lnR>
                      <a:noFill/>
                    </a:lnR>
                    <a:lnT>
                      <a:noFill/>
                    </a:lnT>
                    <a:lnB>
                      <a:noFill/>
                    </a:lnB>
                    <a:solidFill>
                      <a:srgbClr val="FFFFFF"/>
                    </a:solidFill>
                  </a:tcPr>
                </a:tc>
                <a:tc>
                  <a:txBody>
                    <a:bodyPr/>
                    <a:lstStyle/>
                    <a:p>
                      <a:pPr algn="ctr"/>
                      <a:r>
                        <a:rPr lang="tr-TR" sz="1400" u="none" strike="noStrike" baseline="0" dirty="0">
                          <a:solidFill>
                            <a:schemeClr val="tx1"/>
                          </a:solidFill>
                          <a:effectLst/>
                          <a:hlinkClick r:id="rId12">
                            <a:extLst>
                              <a:ext uri="{A12FA001-AC4F-418D-AE19-62706E023703}">
                                <ahyp:hlinkClr xmlns:ahyp="http://schemas.microsoft.com/office/drawing/2018/hyperlinkcolor" val="tx"/>
                              </a:ext>
                            </a:extLst>
                          </a:hlinkClick>
                        </a:rPr>
                        <a:t>800</a:t>
                      </a:r>
                      <a:endParaRPr lang="tr-TR" sz="1400" u="none" baseline="0" dirty="0">
                        <a:solidFill>
                          <a:schemeClr val="tx1"/>
                        </a:solidFill>
                        <a:effectLst/>
                      </a:endParaRPr>
                    </a:p>
                  </a:txBody>
                  <a:tcPr marL="62861" marR="62861" marT="31430" marB="31430" anchor="ctr">
                    <a:lnL>
                      <a:noFill/>
                    </a:lnL>
                    <a:lnR>
                      <a:noFill/>
                    </a:lnR>
                    <a:lnT>
                      <a:noFill/>
                    </a:lnT>
                    <a:lnB>
                      <a:noFill/>
                    </a:lnB>
                    <a:solidFill>
                      <a:srgbClr val="FFFFFF"/>
                    </a:solidFill>
                  </a:tcPr>
                </a:tc>
                <a:tc>
                  <a:txBody>
                    <a:bodyPr/>
                    <a:lstStyle/>
                    <a:p>
                      <a:endParaRPr lang="tr-TR" sz="1400" dirty="0"/>
                    </a:p>
                  </a:txBody>
                  <a:tcPr marL="62861" marR="62861" marT="31430" marB="31430" anchor="ctr">
                    <a:lnL>
                      <a:noFill/>
                    </a:lnL>
                    <a:lnR>
                      <a:noFill/>
                    </a:lnR>
                    <a:lnT>
                      <a:noFill/>
                    </a:lnT>
                    <a:lnB>
                      <a:noFill/>
                    </a:lnB>
                    <a:solidFill>
                      <a:srgbClr val="FFFFFF"/>
                    </a:solidFill>
                  </a:tcPr>
                </a:tc>
                <a:tc>
                  <a:txBody>
                    <a:bodyPr/>
                    <a:lstStyle/>
                    <a:p>
                      <a:endParaRPr lang="tr-TR" sz="1400" dirty="0"/>
                    </a:p>
                  </a:txBody>
                  <a:tcPr marL="62861" marR="62861" marT="31430" marB="31430" anchor="ctr">
                    <a:lnL>
                      <a:noFill/>
                    </a:lnL>
                    <a:lnR>
                      <a:noFill/>
                    </a:lnR>
                    <a:lnT>
                      <a:noFill/>
                    </a:lnT>
                    <a:lnB>
                      <a:noFill/>
                    </a:lnB>
                    <a:solidFill>
                      <a:srgbClr val="FFFFFF"/>
                    </a:solidFill>
                  </a:tcPr>
                </a:tc>
                <a:tc>
                  <a:txBody>
                    <a:bodyPr/>
                    <a:lstStyle/>
                    <a:p>
                      <a:endParaRPr lang="tr-TR" sz="1400" dirty="0"/>
                    </a:p>
                  </a:txBody>
                  <a:tcPr marL="62861" marR="62861" marT="31430" marB="31430" anchor="ctr">
                    <a:lnL>
                      <a:noFill/>
                    </a:lnL>
                    <a:lnR>
                      <a:noFill/>
                    </a:lnR>
                    <a:lnT>
                      <a:noFill/>
                    </a:lnT>
                    <a:lnB>
                      <a:noFill/>
                    </a:lnB>
                    <a:solidFill>
                      <a:srgbClr val="FFFFFF"/>
                    </a:solidFill>
                  </a:tcPr>
                </a:tc>
                <a:extLst>
                  <a:ext uri="{0D108BD9-81ED-4DB2-BD59-A6C34878D82A}">
                    <a16:rowId xmlns:a16="http://schemas.microsoft.com/office/drawing/2014/main" val="10004"/>
                  </a:ext>
                </a:extLst>
              </a:tr>
              <a:tr h="251442">
                <a:tc>
                  <a:txBody>
                    <a:bodyPr/>
                    <a:lstStyle/>
                    <a:p>
                      <a:pPr algn="ctr"/>
                      <a:r>
                        <a:rPr lang="tr-TR" sz="1400">
                          <a:solidFill>
                            <a:schemeClr val="tx1"/>
                          </a:solidFill>
                          <a:effectLst/>
                        </a:rPr>
                        <a:t>72</a:t>
                      </a:r>
                    </a:p>
                  </a:txBody>
                  <a:tcPr marL="62861" marR="62861" marT="31430" marB="31430" anchor="ctr">
                    <a:lnL>
                      <a:noFill/>
                    </a:lnL>
                    <a:lnR>
                      <a:noFill/>
                    </a:lnR>
                    <a:lnT>
                      <a:noFill/>
                    </a:lnT>
                    <a:lnB>
                      <a:noFill/>
                    </a:lnB>
                    <a:solidFill>
                      <a:srgbClr val="F1F1F1"/>
                    </a:solidFill>
                  </a:tcPr>
                </a:tc>
                <a:tc>
                  <a:txBody>
                    <a:bodyPr/>
                    <a:lstStyle/>
                    <a:p>
                      <a:pPr algn="ctr"/>
                      <a:r>
                        <a:rPr lang="tr-TR" sz="1400" u="none" strike="noStrike" baseline="0">
                          <a:solidFill>
                            <a:schemeClr val="tx1"/>
                          </a:solidFill>
                          <a:effectLst/>
                          <a:hlinkClick r:id="rId13">
                            <a:extLst>
                              <a:ext uri="{A12FA001-AC4F-418D-AE19-62706E023703}">
                                <ahyp:hlinkClr xmlns:ahyp="http://schemas.microsoft.com/office/drawing/2018/hyperlinkcolor" val="tx"/>
                              </a:ext>
                            </a:extLst>
                          </a:hlinkClick>
                        </a:rPr>
                        <a:t>320</a:t>
                      </a:r>
                      <a:endParaRPr lang="tr-TR" sz="1400" u="none" baseline="0">
                        <a:solidFill>
                          <a:schemeClr val="tx1"/>
                        </a:solidFill>
                        <a:effectLst/>
                      </a:endParaRPr>
                    </a:p>
                  </a:txBody>
                  <a:tcPr marL="62861" marR="62861" marT="31430" marB="31430" anchor="ctr">
                    <a:lnL>
                      <a:noFill/>
                    </a:lnL>
                    <a:lnR>
                      <a:noFill/>
                    </a:lnR>
                    <a:lnT>
                      <a:noFill/>
                    </a:lnT>
                    <a:lnB>
                      <a:noFill/>
                    </a:lnB>
                    <a:solidFill>
                      <a:srgbClr val="F1F1F1"/>
                    </a:solidFill>
                  </a:tcPr>
                </a:tc>
                <a:tc>
                  <a:txBody>
                    <a:bodyPr/>
                    <a:lstStyle/>
                    <a:p>
                      <a:pPr algn="ctr"/>
                      <a:r>
                        <a:rPr lang="tr-TR" sz="1400" u="none" strike="noStrike" baseline="0" dirty="0">
                          <a:solidFill>
                            <a:schemeClr val="tx1"/>
                          </a:solidFill>
                          <a:effectLst/>
                          <a:hlinkClick r:id="rId14">
                            <a:extLst>
                              <a:ext uri="{A12FA001-AC4F-418D-AE19-62706E023703}">
                                <ahyp:hlinkClr xmlns:ahyp="http://schemas.microsoft.com/office/drawing/2018/hyperlinkcolor" val="tx"/>
                              </a:ext>
                            </a:extLst>
                          </a:hlinkClick>
                        </a:rPr>
                        <a:t>640</a:t>
                      </a:r>
                      <a:endParaRPr lang="tr-TR" sz="1400" u="none" baseline="0" dirty="0">
                        <a:solidFill>
                          <a:schemeClr val="tx1"/>
                        </a:solidFill>
                        <a:effectLst/>
                      </a:endParaRPr>
                    </a:p>
                  </a:txBody>
                  <a:tcPr marL="62861" marR="62861" marT="31430" marB="31430" anchor="ctr">
                    <a:lnL>
                      <a:noFill/>
                    </a:lnL>
                    <a:lnR>
                      <a:noFill/>
                    </a:lnR>
                    <a:lnT>
                      <a:noFill/>
                    </a:lnT>
                    <a:lnB>
                      <a:noFill/>
                    </a:lnB>
                    <a:solidFill>
                      <a:srgbClr val="F1F1F1"/>
                    </a:solidFill>
                  </a:tcPr>
                </a:tc>
                <a:tc>
                  <a:txBody>
                    <a:bodyPr/>
                    <a:lstStyle/>
                    <a:p>
                      <a:pPr algn="ctr"/>
                      <a:r>
                        <a:rPr lang="tr-TR" sz="1400" u="none" strike="noStrike" baseline="0" dirty="0">
                          <a:solidFill>
                            <a:schemeClr val="tx1"/>
                          </a:solidFill>
                          <a:effectLst/>
                          <a:hlinkClick r:id="rId15">
                            <a:extLst>
                              <a:ext uri="{A12FA001-AC4F-418D-AE19-62706E023703}">
                                <ahyp:hlinkClr xmlns:ahyp="http://schemas.microsoft.com/office/drawing/2018/hyperlinkcolor" val="tx"/>
                              </a:ext>
                            </a:extLst>
                          </a:hlinkClick>
                        </a:rPr>
                        <a:t>960</a:t>
                      </a:r>
                      <a:endParaRPr lang="tr-TR" sz="1400" u="none" baseline="0" dirty="0">
                        <a:solidFill>
                          <a:schemeClr val="tx1"/>
                        </a:solidFill>
                        <a:effectLst/>
                      </a:endParaRPr>
                    </a:p>
                  </a:txBody>
                  <a:tcPr marL="62861" marR="62861" marT="31430" marB="31430" anchor="ctr">
                    <a:lnL>
                      <a:noFill/>
                    </a:lnL>
                    <a:lnR>
                      <a:noFill/>
                    </a:lnR>
                    <a:lnT>
                      <a:noFill/>
                    </a:lnT>
                    <a:lnB>
                      <a:noFill/>
                    </a:lnB>
                    <a:solidFill>
                      <a:srgbClr val="F1F1F1"/>
                    </a:solidFill>
                  </a:tcPr>
                </a:tc>
                <a:tc>
                  <a:txBody>
                    <a:bodyPr/>
                    <a:lstStyle/>
                    <a:p>
                      <a:endParaRPr lang="tr-TR" sz="1400" dirty="0"/>
                    </a:p>
                  </a:txBody>
                  <a:tcPr marL="62861" marR="62861" marT="31430" marB="31430" anchor="ctr">
                    <a:lnL>
                      <a:noFill/>
                    </a:lnL>
                    <a:lnR>
                      <a:noFill/>
                    </a:lnR>
                    <a:lnT>
                      <a:noFill/>
                    </a:lnT>
                    <a:lnB>
                      <a:noFill/>
                    </a:lnB>
                    <a:solidFill>
                      <a:srgbClr val="F1F1F1"/>
                    </a:solidFill>
                  </a:tcPr>
                </a:tc>
                <a:tc>
                  <a:txBody>
                    <a:bodyPr/>
                    <a:lstStyle/>
                    <a:p>
                      <a:endParaRPr lang="tr-TR" sz="1400" dirty="0"/>
                    </a:p>
                  </a:txBody>
                  <a:tcPr marL="62861" marR="62861" marT="31430" marB="31430" anchor="ctr">
                    <a:lnL>
                      <a:noFill/>
                    </a:lnL>
                    <a:lnR>
                      <a:noFill/>
                    </a:lnR>
                    <a:lnT>
                      <a:noFill/>
                    </a:lnT>
                    <a:lnB>
                      <a:noFill/>
                    </a:lnB>
                    <a:solidFill>
                      <a:srgbClr val="F1F1F1"/>
                    </a:solidFill>
                  </a:tcPr>
                </a:tc>
                <a:tc>
                  <a:txBody>
                    <a:bodyPr/>
                    <a:lstStyle/>
                    <a:p>
                      <a:endParaRPr lang="tr-TR" sz="1400" dirty="0"/>
                    </a:p>
                  </a:txBody>
                  <a:tcPr marL="62861" marR="62861" marT="31430" marB="31430" anchor="ctr">
                    <a:lnL>
                      <a:noFill/>
                    </a:lnL>
                    <a:lnR>
                      <a:noFill/>
                    </a:lnR>
                    <a:lnT>
                      <a:noFill/>
                    </a:lnT>
                    <a:lnB>
                      <a:noFill/>
                    </a:lnB>
                    <a:solidFill>
                      <a:srgbClr val="F1F1F1"/>
                    </a:solidFill>
                  </a:tcPr>
                </a:tc>
                <a:extLst>
                  <a:ext uri="{0D108BD9-81ED-4DB2-BD59-A6C34878D82A}">
                    <a16:rowId xmlns:a16="http://schemas.microsoft.com/office/drawing/2014/main" val="10005"/>
                  </a:ext>
                </a:extLst>
              </a:tr>
              <a:tr h="440024">
                <a:tc>
                  <a:txBody>
                    <a:bodyPr/>
                    <a:lstStyle/>
                    <a:p>
                      <a:pPr algn="ctr"/>
                      <a:r>
                        <a:rPr lang="tr-TR" sz="1400">
                          <a:solidFill>
                            <a:schemeClr val="tx1"/>
                          </a:solidFill>
                          <a:effectLst/>
                        </a:rPr>
                        <a:t>80</a:t>
                      </a:r>
                    </a:p>
                  </a:txBody>
                  <a:tcPr marL="62861" marR="62861" marT="31430" marB="31430" anchor="ctr">
                    <a:lnL>
                      <a:noFill/>
                    </a:lnL>
                    <a:lnR>
                      <a:noFill/>
                    </a:lnR>
                    <a:lnT>
                      <a:noFill/>
                    </a:lnT>
                    <a:lnB>
                      <a:noFill/>
                    </a:lnB>
                    <a:solidFill>
                      <a:srgbClr val="FFFFFF"/>
                    </a:solidFill>
                  </a:tcPr>
                </a:tc>
                <a:tc>
                  <a:txBody>
                    <a:bodyPr/>
                    <a:lstStyle/>
                    <a:p>
                      <a:pPr algn="ctr"/>
                      <a:r>
                        <a:rPr lang="tr-TR" sz="1400" u="none" strike="noStrike" baseline="0">
                          <a:solidFill>
                            <a:schemeClr val="tx1"/>
                          </a:solidFill>
                          <a:effectLst/>
                          <a:hlinkClick r:id="rId16">
                            <a:extLst>
                              <a:ext uri="{A12FA001-AC4F-418D-AE19-62706E023703}">
                                <ahyp:hlinkClr xmlns:ahyp="http://schemas.microsoft.com/office/drawing/2018/hyperlinkcolor" val="tx"/>
                              </a:ext>
                            </a:extLst>
                          </a:hlinkClick>
                        </a:rPr>
                        <a:t>320</a:t>
                      </a:r>
                      <a:endParaRPr lang="tr-TR" sz="1400" u="none" baseline="0">
                        <a:solidFill>
                          <a:schemeClr val="tx1"/>
                        </a:solidFill>
                        <a:effectLst/>
                      </a:endParaRPr>
                    </a:p>
                  </a:txBody>
                  <a:tcPr marL="62861" marR="62861" marT="31430" marB="31430" anchor="ctr">
                    <a:lnL>
                      <a:noFill/>
                    </a:lnL>
                    <a:lnR>
                      <a:noFill/>
                    </a:lnR>
                    <a:lnT>
                      <a:noFill/>
                    </a:lnT>
                    <a:lnB>
                      <a:noFill/>
                    </a:lnB>
                    <a:solidFill>
                      <a:srgbClr val="FFFFFF"/>
                    </a:solidFill>
                  </a:tcPr>
                </a:tc>
                <a:tc>
                  <a:txBody>
                    <a:bodyPr/>
                    <a:lstStyle/>
                    <a:p>
                      <a:pPr algn="ctr"/>
                      <a:r>
                        <a:rPr lang="tr-TR" sz="1400" u="none" strike="noStrike" baseline="0" dirty="0">
                          <a:solidFill>
                            <a:schemeClr val="tx1"/>
                          </a:solidFill>
                          <a:effectLst/>
                          <a:hlinkClick r:id="rId17">
                            <a:extLst>
                              <a:ext uri="{A12FA001-AC4F-418D-AE19-62706E023703}">
                                <ahyp:hlinkClr xmlns:ahyp="http://schemas.microsoft.com/office/drawing/2018/hyperlinkcolor" val="tx"/>
                              </a:ext>
                            </a:extLst>
                          </a:hlinkClick>
                        </a:rPr>
                        <a:t>800</a:t>
                      </a:r>
                      <a:endParaRPr lang="tr-TR" sz="1400" u="none" baseline="0" dirty="0">
                        <a:solidFill>
                          <a:schemeClr val="tx1"/>
                        </a:solidFill>
                        <a:effectLst/>
                      </a:endParaRPr>
                    </a:p>
                  </a:txBody>
                  <a:tcPr marL="62861" marR="62861" marT="31430" marB="31430" anchor="ctr">
                    <a:lnL>
                      <a:noFill/>
                    </a:lnL>
                    <a:lnR>
                      <a:noFill/>
                    </a:lnR>
                    <a:lnT>
                      <a:noFill/>
                    </a:lnT>
                    <a:lnB>
                      <a:noFill/>
                    </a:lnB>
                    <a:solidFill>
                      <a:srgbClr val="FFFFFF"/>
                    </a:solidFill>
                  </a:tcPr>
                </a:tc>
                <a:tc>
                  <a:txBody>
                    <a:bodyPr/>
                    <a:lstStyle/>
                    <a:p>
                      <a:pPr algn="ctr"/>
                      <a:r>
                        <a:rPr lang="tr-TR" sz="1400" u="none" strike="noStrike" baseline="0" dirty="0">
                          <a:solidFill>
                            <a:schemeClr val="tx1"/>
                          </a:solidFill>
                          <a:effectLst/>
                          <a:hlinkClick r:id="rId18">
                            <a:extLst>
                              <a:ext uri="{A12FA001-AC4F-418D-AE19-62706E023703}">
                                <ahyp:hlinkClr xmlns:ahyp="http://schemas.microsoft.com/office/drawing/2018/hyperlinkcolor" val="tx"/>
                              </a:ext>
                            </a:extLst>
                          </a:hlinkClick>
                        </a:rPr>
                        <a:t>1 120</a:t>
                      </a:r>
                      <a:endParaRPr lang="tr-TR" sz="1400" u="none" baseline="0" dirty="0">
                        <a:solidFill>
                          <a:schemeClr val="tx1"/>
                        </a:solidFill>
                        <a:effectLst/>
                      </a:endParaRPr>
                    </a:p>
                  </a:txBody>
                  <a:tcPr marL="62861" marR="62861" marT="31430" marB="31430" anchor="ctr">
                    <a:lnL>
                      <a:noFill/>
                    </a:lnL>
                    <a:lnR>
                      <a:noFill/>
                    </a:lnR>
                    <a:lnT>
                      <a:noFill/>
                    </a:lnT>
                    <a:lnB>
                      <a:noFill/>
                    </a:lnB>
                    <a:solidFill>
                      <a:srgbClr val="FFFFFF"/>
                    </a:solidFill>
                  </a:tcPr>
                </a:tc>
                <a:tc>
                  <a:txBody>
                    <a:bodyPr/>
                    <a:lstStyle/>
                    <a:p>
                      <a:endParaRPr lang="tr-TR" sz="1400" dirty="0"/>
                    </a:p>
                  </a:txBody>
                  <a:tcPr marL="62861" marR="62861" marT="31430" marB="31430" anchor="ctr">
                    <a:lnL>
                      <a:noFill/>
                    </a:lnL>
                    <a:lnR>
                      <a:noFill/>
                    </a:lnR>
                    <a:lnT>
                      <a:noFill/>
                    </a:lnT>
                    <a:lnB>
                      <a:noFill/>
                    </a:lnB>
                    <a:solidFill>
                      <a:srgbClr val="FFFFFF"/>
                    </a:solidFill>
                  </a:tcPr>
                </a:tc>
                <a:tc>
                  <a:txBody>
                    <a:bodyPr/>
                    <a:lstStyle/>
                    <a:p>
                      <a:endParaRPr lang="tr-TR" sz="1400" dirty="0"/>
                    </a:p>
                  </a:txBody>
                  <a:tcPr marL="62861" marR="62861" marT="31430" marB="31430" anchor="ctr">
                    <a:lnL>
                      <a:noFill/>
                    </a:lnL>
                    <a:lnR>
                      <a:noFill/>
                    </a:lnR>
                    <a:lnT>
                      <a:noFill/>
                    </a:lnT>
                    <a:lnB>
                      <a:noFill/>
                    </a:lnB>
                    <a:solidFill>
                      <a:srgbClr val="FFFFFF"/>
                    </a:solidFill>
                  </a:tcPr>
                </a:tc>
                <a:tc>
                  <a:txBody>
                    <a:bodyPr/>
                    <a:lstStyle/>
                    <a:p>
                      <a:endParaRPr lang="tr-TR" sz="1400" dirty="0"/>
                    </a:p>
                  </a:txBody>
                  <a:tcPr marL="62861" marR="62861" marT="31430" marB="31430" anchor="ctr">
                    <a:lnL>
                      <a:noFill/>
                    </a:lnL>
                    <a:lnR>
                      <a:noFill/>
                    </a:lnR>
                    <a:lnT>
                      <a:noFill/>
                    </a:lnT>
                    <a:lnB>
                      <a:noFill/>
                    </a:lnB>
                    <a:solidFill>
                      <a:srgbClr val="FFFFFF"/>
                    </a:solidFill>
                  </a:tcPr>
                </a:tc>
                <a:extLst>
                  <a:ext uri="{0D108BD9-81ED-4DB2-BD59-A6C34878D82A}">
                    <a16:rowId xmlns:a16="http://schemas.microsoft.com/office/drawing/2014/main" val="10006"/>
                  </a:ext>
                </a:extLst>
              </a:tr>
              <a:tr h="440024">
                <a:tc>
                  <a:txBody>
                    <a:bodyPr/>
                    <a:lstStyle/>
                    <a:p>
                      <a:pPr algn="ctr"/>
                      <a:r>
                        <a:rPr lang="tr-TR" sz="1400">
                          <a:solidFill>
                            <a:schemeClr val="tx1"/>
                          </a:solidFill>
                          <a:effectLst/>
                        </a:rPr>
                        <a:t>84</a:t>
                      </a:r>
                    </a:p>
                  </a:txBody>
                  <a:tcPr marL="62861" marR="62861" marT="31430" marB="31430" anchor="ctr">
                    <a:lnL>
                      <a:noFill/>
                    </a:lnL>
                    <a:lnR>
                      <a:noFill/>
                    </a:lnR>
                    <a:lnT>
                      <a:noFill/>
                    </a:lnT>
                    <a:lnB>
                      <a:noFill/>
                    </a:lnB>
                    <a:solidFill>
                      <a:srgbClr val="F1F1F1"/>
                    </a:solidFill>
                  </a:tcPr>
                </a:tc>
                <a:tc>
                  <a:txBody>
                    <a:bodyPr/>
                    <a:lstStyle/>
                    <a:p>
                      <a:pPr algn="ctr"/>
                      <a:r>
                        <a:rPr lang="tr-TR" sz="1400" u="none" strike="noStrike" baseline="0" dirty="0">
                          <a:solidFill>
                            <a:schemeClr val="tx1"/>
                          </a:solidFill>
                          <a:effectLst/>
                          <a:hlinkClick r:id="rId19">
                            <a:extLst>
                              <a:ext uri="{A12FA001-AC4F-418D-AE19-62706E023703}">
                                <ahyp:hlinkClr xmlns:ahyp="http://schemas.microsoft.com/office/drawing/2018/hyperlinkcolor" val="tx"/>
                              </a:ext>
                            </a:extLst>
                          </a:hlinkClick>
                        </a:rPr>
                        <a:t>320</a:t>
                      </a:r>
                      <a:endParaRPr lang="tr-TR" sz="1400" u="none" baseline="0" dirty="0">
                        <a:solidFill>
                          <a:schemeClr val="tx1"/>
                        </a:solidFill>
                        <a:effectLst/>
                      </a:endParaRPr>
                    </a:p>
                  </a:txBody>
                  <a:tcPr marL="62861" marR="62861" marT="31430" marB="31430" anchor="ctr">
                    <a:lnL>
                      <a:noFill/>
                    </a:lnL>
                    <a:lnR>
                      <a:noFill/>
                    </a:lnR>
                    <a:lnT>
                      <a:noFill/>
                    </a:lnT>
                    <a:lnB>
                      <a:noFill/>
                    </a:lnB>
                    <a:solidFill>
                      <a:srgbClr val="F1F1F1"/>
                    </a:solidFill>
                  </a:tcPr>
                </a:tc>
                <a:tc>
                  <a:txBody>
                    <a:bodyPr/>
                    <a:lstStyle/>
                    <a:p>
                      <a:pPr algn="ctr"/>
                      <a:r>
                        <a:rPr lang="tr-TR" sz="1400" u="none" strike="noStrike" baseline="0">
                          <a:solidFill>
                            <a:schemeClr val="tx1"/>
                          </a:solidFill>
                          <a:effectLst/>
                          <a:hlinkClick r:id="rId20">
                            <a:extLst>
                              <a:ext uri="{A12FA001-AC4F-418D-AE19-62706E023703}">
                                <ahyp:hlinkClr xmlns:ahyp="http://schemas.microsoft.com/office/drawing/2018/hyperlinkcolor" val="tx"/>
                              </a:ext>
                            </a:extLst>
                          </a:hlinkClick>
                        </a:rPr>
                        <a:t>960</a:t>
                      </a:r>
                      <a:endParaRPr lang="tr-TR" sz="1400" u="none" baseline="0">
                        <a:solidFill>
                          <a:schemeClr val="tx1"/>
                        </a:solidFill>
                        <a:effectLst/>
                      </a:endParaRPr>
                    </a:p>
                  </a:txBody>
                  <a:tcPr marL="62861" marR="62861" marT="31430" marB="31430" anchor="ctr">
                    <a:lnL>
                      <a:noFill/>
                    </a:lnL>
                    <a:lnR>
                      <a:noFill/>
                    </a:lnR>
                    <a:lnT>
                      <a:noFill/>
                    </a:lnT>
                    <a:lnB>
                      <a:noFill/>
                    </a:lnB>
                    <a:solidFill>
                      <a:srgbClr val="F1F1F1"/>
                    </a:solidFill>
                  </a:tcPr>
                </a:tc>
                <a:tc>
                  <a:txBody>
                    <a:bodyPr/>
                    <a:lstStyle/>
                    <a:p>
                      <a:pPr algn="ctr"/>
                      <a:r>
                        <a:rPr lang="tr-TR" sz="1400" u="none" strike="noStrike" baseline="0" dirty="0">
                          <a:solidFill>
                            <a:schemeClr val="tx1"/>
                          </a:solidFill>
                          <a:effectLst/>
                          <a:hlinkClick r:id="rId21">
                            <a:extLst>
                              <a:ext uri="{A12FA001-AC4F-418D-AE19-62706E023703}">
                                <ahyp:hlinkClr xmlns:ahyp="http://schemas.microsoft.com/office/drawing/2018/hyperlinkcolor" val="tx"/>
                              </a:ext>
                            </a:extLst>
                          </a:hlinkClick>
                        </a:rPr>
                        <a:t>1 280</a:t>
                      </a:r>
                      <a:endParaRPr lang="tr-TR" sz="1400" u="none" baseline="0" dirty="0">
                        <a:solidFill>
                          <a:schemeClr val="tx1"/>
                        </a:solidFill>
                        <a:effectLst/>
                      </a:endParaRPr>
                    </a:p>
                  </a:txBody>
                  <a:tcPr marL="62861" marR="62861" marT="31430" marB="31430" anchor="ctr">
                    <a:lnL>
                      <a:noFill/>
                    </a:lnL>
                    <a:lnR>
                      <a:noFill/>
                    </a:lnR>
                    <a:lnT>
                      <a:noFill/>
                    </a:lnT>
                    <a:lnB>
                      <a:noFill/>
                    </a:lnB>
                    <a:solidFill>
                      <a:srgbClr val="F1F1F1"/>
                    </a:solidFill>
                  </a:tcPr>
                </a:tc>
                <a:tc>
                  <a:txBody>
                    <a:bodyPr/>
                    <a:lstStyle/>
                    <a:p>
                      <a:endParaRPr lang="tr-TR" sz="1400" dirty="0"/>
                    </a:p>
                  </a:txBody>
                  <a:tcPr marL="62861" marR="62861" marT="31430" marB="31430" anchor="ctr">
                    <a:lnL>
                      <a:noFill/>
                    </a:lnL>
                    <a:lnR>
                      <a:noFill/>
                    </a:lnR>
                    <a:lnT>
                      <a:noFill/>
                    </a:lnT>
                    <a:lnB>
                      <a:noFill/>
                    </a:lnB>
                    <a:solidFill>
                      <a:srgbClr val="F1F1F1"/>
                    </a:solidFill>
                  </a:tcPr>
                </a:tc>
                <a:tc>
                  <a:txBody>
                    <a:bodyPr/>
                    <a:lstStyle/>
                    <a:p>
                      <a:endParaRPr lang="tr-TR" sz="1400" dirty="0"/>
                    </a:p>
                  </a:txBody>
                  <a:tcPr marL="62861" marR="62861" marT="31430" marB="31430" anchor="ctr">
                    <a:lnL>
                      <a:noFill/>
                    </a:lnL>
                    <a:lnR>
                      <a:noFill/>
                    </a:lnR>
                    <a:lnT>
                      <a:noFill/>
                    </a:lnT>
                    <a:lnB>
                      <a:noFill/>
                    </a:lnB>
                    <a:solidFill>
                      <a:srgbClr val="F1F1F1"/>
                    </a:solidFill>
                  </a:tcPr>
                </a:tc>
                <a:tc>
                  <a:txBody>
                    <a:bodyPr/>
                    <a:lstStyle/>
                    <a:p>
                      <a:endParaRPr lang="tr-TR" sz="1400" dirty="0"/>
                    </a:p>
                  </a:txBody>
                  <a:tcPr marL="62861" marR="62861" marT="31430" marB="31430" anchor="ctr">
                    <a:lnL>
                      <a:noFill/>
                    </a:lnL>
                    <a:lnR>
                      <a:noFill/>
                    </a:lnR>
                    <a:lnT>
                      <a:noFill/>
                    </a:lnT>
                    <a:lnB>
                      <a:noFill/>
                    </a:lnB>
                    <a:solidFill>
                      <a:srgbClr val="F1F1F1"/>
                    </a:solidFill>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40155871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b="0" dirty="0">
                <a:solidFill>
                  <a:srgbClr val="FF0000"/>
                </a:solidFill>
                <a:latin typeface="Tahoma" panose="020B0604030504040204" pitchFamily="34" charset="0"/>
                <a:ea typeface="Tahoma" panose="020B0604030504040204" pitchFamily="34" charset="0"/>
                <a:cs typeface="Tahoma" panose="020B0604030504040204" pitchFamily="34" charset="0"/>
              </a:rPr>
              <a:t>Ortalama Maliyet Türleri</a:t>
            </a:r>
          </a:p>
        </p:txBody>
      </p:sp>
      <p:pic>
        <p:nvPicPr>
          <p:cNvPr id="9219" name="Picture 5"/>
          <p:cNvPicPr>
            <a:picLocks noChangeAspect="1" noChangeArrowheads="1"/>
          </p:cNvPicPr>
          <p:nvPr/>
        </p:nvPicPr>
        <p:blipFill>
          <a:blip r:embed="rId2"/>
          <a:srcRect/>
          <a:stretch>
            <a:fillRect/>
          </a:stretch>
        </p:blipFill>
        <p:spPr bwMode="auto">
          <a:xfrm>
            <a:off x="1571604" y="1043163"/>
            <a:ext cx="6345264" cy="5814837"/>
          </a:xfrm>
          <a:prstGeom prst="rect">
            <a:avLst/>
          </a:prstGeom>
          <a:noFill/>
          <a:ln w="9525">
            <a:noFill/>
            <a:miter lim="800000"/>
            <a:headEnd/>
            <a:tailEnd/>
          </a:ln>
          <a:effec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b="0" dirty="0">
                <a:solidFill>
                  <a:srgbClr val="FF0000"/>
                </a:solidFill>
                <a:latin typeface="Tahoma" panose="020B0604030504040204" pitchFamily="34" charset="0"/>
                <a:ea typeface="Tahoma" panose="020B0604030504040204" pitchFamily="34" charset="0"/>
                <a:cs typeface="Tahoma" panose="020B0604030504040204" pitchFamily="34" charset="0"/>
              </a:rPr>
              <a:t>Ortalama Değişken Maliyet</a:t>
            </a:r>
          </a:p>
        </p:txBody>
      </p:sp>
      <p:sp>
        <p:nvSpPr>
          <p:cNvPr id="10243" name="Rectangle 3"/>
          <p:cNvSpPr>
            <a:spLocks noGrp="1" noChangeArrowheads="1"/>
          </p:cNvSpPr>
          <p:nvPr>
            <p:ph idx="1"/>
          </p:nvPr>
        </p:nvSpPr>
        <p:spPr>
          <a:xfrm>
            <a:off x="457200" y="1268413"/>
            <a:ext cx="8229600" cy="4968875"/>
          </a:xfrm>
        </p:spPr>
        <p:txBody>
          <a:bodyPr/>
          <a:lstStyle/>
          <a:p>
            <a:pPr marL="0" indent="0" algn="just" eaLnBrk="1" hangingPunct="1">
              <a:lnSpc>
                <a:spcPct val="90000"/>
              </a:lnSpc>
              <a:spcBef>
                <a:spcPts val="1000"/>
              </a:spcBef>
              <a:buFont typeface="Arial" charset="0"/>
              <a:buNone/>
            </a:pP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Ortalama Değişken Maliyet (ODM), Toplam Değişken Maliyetin (TDM) üretim miktarına bölünmesiyle bulunur. </a:t>
            </a:r>
          </a:p>
          <a:p>
            <a:pPr marL="0" indent="0" algn="just" eaLnBrk="1" hangingPunct="1">
              <a:lnSpc>
                <a:spcPct val="90000"/>
              </a:lnSpc>
              <a:spcBef>
                <a:spcPts val="1000"/>
              </a:spcBef>
              <a:buFont typeface="Arial" charset="0"/>
              <a:buNone/>
            </a:pPr>
            <a:endPar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endParaRPr>
          </a:p>
          <a:p>
            <a:pPr marL="0" indent="0" algn="just" eaLnBrk="1" hangingPunct="1">
              <a:lnSpc>
                <a:spcPct val="90000"/>
              </a:lnSpc>
              <a:spcBef>
                <a:spcPts val="1000"/>
              </a:spcBef>
              <a:buFont typeface="Arial" charset="0"/>
              <a:buNone/>
            </a:pP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ODM önce azalan, minimuma ulaştıktan sonra artan bir eğridir. ODM firmanın üretimi ve kapasite kullanımı arttıkça faktör verimliliğindeki artışa bağlı olarak azalır, daha sonra faktör verimliliği azaldığında tekrar artar.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b="0" dirty="0">
                <a:solidFill>
                  <a:srgbClr val="FF0000"/>
                </a:solidFill>
                <a:latin typeface="Tahoma" panose="020B0604030504040204" pitchFamily="34" charset="0"/>
                <a:ea typeface="Tahoma" panose="020B0604030504040204" pitchFamily="34" charset="0"/>
                <a:cs typeface="Tahoma" panose="020B0604030504040204" pitchFamily="34" charset="0"/>
              </a:rPr>
              <a:t>Ortalama Toplam Maliyet</a:t>
            </a:r>
          </a:p>
        </p:txBody>
      </p:sp>
      <p:sp>
        <p:nvSpPr>
          <p:cNvPr id="11267" name="Rectangle 3"/>
          <p:cNvSpPr>
            <a:spLocks noGrp="1" noChangeArrowheads="1"/>
          </p:cNvSpPr>
          <p:nvPr>
            <p:ph idx="1"/>
          </p:nvPr>
        </p:nvSpPr>
        <p:spPr>
          <a:xfrm>
            <a:off x="428596" y="1142984"/>
            <a:ext cx="8229600" cy="4968875"/>
          </a:xfrm>
        </p:spPr>
        <p:txBody>
          <a:bodyPr/>
          <a:lstStyle/>
          <a:p>
            <a:pPr marL="0" indent="0" algn="just" eaLnBrk="1" hangingPunct="1">
              <a:lnSpc>
                <a:spcPct val="90000"/>
              </a:lnSpc>
              <a:spcBef>
                <a:spcPts val="1000"/>
              </a:spcBef>
              <a:buFont typeface="Arial" charset="0"/>
              <a:buNone/>
            </a:pPr>
            <a:endPar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endParaRPr>
          </a:p>
          <a:p>
            <a:pPr marL="0" indent="0" algn="just" eaLnBrk="1" hangingPunct="1">
              <a:lnSpc>
                <a:spcPct val="90000"/>
              </a:lnSpc>
              <a:spcBef>
                <a:spcPts val="1000"/>
              </a:spcBef>
              <a:buFont typeface="Arial" charset="0"/>
              <a:buNone/>
            </a:pP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Ortalama Toplam Maliyet (OTM), Ortalama maliyet (OM), her üretim düzeyinde toplam maliyetin üretim miktarına bölünmesiyle bulunur.</a:t>
            </a:r>
          </a:p>
          <a:p>
            <a:pPr marL="0" indent="0" algn="just" eaLnBrk="1" hangingPunct="1">
              <a:lnSpc>
                <a:spcPct val="90000"/>
              </a:lnSpc>
              <a:spcBef>
                <a:spcPts val="1000"/>
              </a:spcBef>
              <a:buFont typeface="Arial" charset="0"/>
              <a:buNone/>
            </a:pP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OTM = OSM + ODM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b="0" dirty="0">
                <a:solidFill>
                  <a:srgbClr val="FF0000"/>
                </a:solidFill>
                <a:latin typeface="Tahoma" panose="020B0604030504040204" pitchFamily="34" charset="0"/>
                <a:ea typeface="Tahoma" panose="020B0604030504040204" pitchFamily="34" charset="0"/>
                <a:cs typeface="Tahoma" panose="020B0604030504040204" pitchFamily="34" charset="0"/>
              </a:rPr>
              <a:t>Marjinal Maliyet</a:t>
            </a:r>
          </a:p>
        </p:txBody>
      </p:sp>
      <p:sp>
        <p:nvSpPr>
          <p:cNvPr id="12291" name="Rectangle 3"/>
          <p:cNvSpPr>
            <a:spLocks noGrp="1" noChangeArrowheads="1"/>
          </p:cNvSpPr>
          <p:nvPr>
            <p:ph idx="1"/>
          </p:nvPr>
        </p:nvSpPr>
        <p:spPr>
          <a:xfrm>
            <a:off x="457200" y="1268413"/>
            <a:ext cx="8229600" cy="4968875"/>
          </a:xfrm>
        </p:spPr>
        <p:txBody>
          <a:bodyPr/>
          <a:lstStyle/>
          <a:p>
            <a:pPr marL="0" indent="0" algn="just" eaLnBrk="1" hangingPunct="1">
              <a:lnSpc>
                <a:spcPct val="90000"/>
              </a:lnSpc>
              <a:spcBef>
                <a:spcPts val="1000"/>
              </a:spcBef>
              <a:buFont typeface="Arial" charset="0"/>
              <a:buNone/>
            </a:pPr>
            <a:endPar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endParaRPr>
          </a:p>
          <a:p>
            <a:pPr marL="0" indent="0" algn="just" eaLnBrk="1" hangingPunct="1">
              <a:lnSpc>
                <a:spcPct val="90000"/>
              </a:lnSpc>
              <a:spcBef>
                <a:spcPts val="1000"/>
              </a:spcBef>
              <a:buFont typeface="Arial" charset="0"/>
              <a:buNone/>
            </a:pP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Ekonomide marjinal maliyet, bir ek birim üretmek veya yapımından kaynaklanan toplam üretim maliyetindeki değişimdir. Marjinal maliyet eğrisi ortalama maliyet eğrisini minimum noktasında keser.</a:t>
            </a:r>
          </a:p>
          <a:p>
            <a:pPr marL="0" indent="0" algn="just" eaLnBrk="1" hangingPunct="1">
              <a:lnSpc>
                <a:spcPct val="90000"/>
              </a:lnSpc>
              <a:spcBef>
                <a:spcPts val="1000"/>
              </a:spcBef>
              <a:buFont typeface="Arial" charset="0"/>
              <a:buNone/>
            </a:pPr>
            <a:endParaRPr lang="tr-TR" altLang="en-US" sz="3000" b="1" dirty="0">
              <a:solidFill>
                <a:srgbClr val="000000"/>
              </a:solidFill>
              <a:latin typeface="Calibri" pitchFamily="34" charset="0"/>
            </a:endParaRPr>
          </a:p>
        </p:txBody>
      </p:sp>
      <p:pic>
        <p:nvPicPr>
          <p:cNvPr id="12292" name="Picture 5"/>
          <p:cNvPicPr>
            <a:picLocks noChangeAspect="1" noChangeArrowheads="1"/>
          </p:cNvPicPr>
          <p:nvPr/>
        </p:nvPicPr>
        <p:blipFill>
          <a:blip r:embed="rId2"/>
          <a:srcRect/>
          <a:stretch>
            <a:fillRect/>
          </a:stretch>
        </p:blipFill>
        <p:spPr bwMode="auto">
          <a:xfrm>
            <a:off x="1895475" y="2852738"/>
            <a:ext cx="5353050" cy="3621087"/>
          </a:xfrm>
          <a:prstGeom prst="rect">
            <a:avLst/>
          </a:prstGeom>
          <a:noFill/>
          <a:ln w="9525">
            <a:noFill/>
            <a:miter lim="800000"/>
            <a:headEnd/>
            <a:tailEnd/>
          </a:ln>
          <a:effec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b="0" dirty="0">
                <a:solidFill>
                  <a:srgbClr val="FF0000"/>
                </a:solidFill>
                <a:latin typeface="Tahoma" panose="020B0604030504040204" pitchFamily="34" charset="0"/>
                <a:ea typeface="Tahoma" panose="020B0604030504040204" pitchFamily="34" charset="0"/>
                <a:cs typeface="Tahoma" panose="020B0604030504040204" pitchFamily="34" charset="0"/>
              </a:rPr>
              <a:t>Kâr</a:t>
            </a:r>
            <a:endParaRPr lang="tr-TR" sz="3200" b="0" dirty="0">
              <a:solidFill>
                <a:srgbClr val="FF0000"/>
              </a:solidFill>
              <a:latin typeface="Tahoma" panose="020B0604030504040204" pitchFamily="34" charset="0"/>
              <a:ea typeface="Tahoma" panose="020B0604030504040204" pitchFamily="34" charset="0"/>
              <a:cs typeface="Tahoma" panose="020B0604030504040204" pitchFamily="34" charset="0"/>
            </a:endParaRPr>
          </a:p>
        </p:txBody>
      </p:sp>
      <p:sp>
        <p:nvSpPr>
          <p:cNvPr id="13315" name="Rectangle 3"/>
          <p:cNvSpPr>
            <a:spLocks noGrp="1" noChangeArrowheads="1"/>
          </p:cNvSpPr>
          <p:nvPr>
            <p:ph idx="1"/>
          </p:nvPr>
        </p:nvSpPr>
        <p:spPr>
          <a:xfrm>
            <a:off x="457200" y="1268413"/>
            <a:ext cx="8229600" cy="4968875"/>
          </a:xfrm>
        </p:spPr>
        <p:txBody>
          <a:bodyPr/>
          <a:lstStyle/>
          <a:p>
            <a:pPr marL="0" indent="0" algn="just" eaLnBrk="1" hangingPunct="1">
              <a:lnSpc>
                <a:spcPct val="90000"/>
              </a:lnSpc>
              <a:spcBef>
                <a:spcPts val="1000"/>
              </a:spcBef>
              <a:buFont typeface="Arial" charset="0"/>
              <a:buNone/>
            </a:pP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Bir firma sahibinin üretim faaliyetine girişmesinin sebebi maksimum kâr elde etmek olduğu için firmasının toplam maliyet ile toplam gelir arasındaki farkı kendi lehine olacak şekilde arttırmaya çalışacaktır.</a:t>
            </a:r>
          </a:p>
          <a:p>
            <a:pPr marL="0" indent="0" algn="just" eaLnBrk="1" hangingPunct="1">
              <a:lnSpc>
                <a:spcPct val="90000"/>
              </a:lnSpc>
              <a:spcBef>
                <a:spcPts val="1000"/>
              </a:spcBef>
              <a:buFont typeface="Arial" charset="0"/>
              <a:buNone/>
            </a:pPr>
            <a:endPar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endParaRPr>
          </a:p>
          <a:p>
            <a:pPr marL="0" indent="0" algn="just" eaLnBrk="1" hangingPunct="1">
              <a:lnSpc>
                <a:spcPct val="90000"/>
              </a:lnSpc>
              <a:spcBef>
                <a:spcPts val="1000"/>
              </a:spcBef>
              <a:buFont typeface="Arial" charset="0"/>
              <a:buNone/>
            </a:pP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Toplam Kâr = Toplam Gelir (TG) – Toplam Maliyet (TM)</a:t>
            </a:r>
            <a:r>
              <a:rPr lang="ar-SA"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a:t>
            </a:r>
            <a:endPar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endParaRPr>
          </a:p>
          <a:p>
            <a:pPr marL="0" indent="0" algn="just" eaLnBrk="1" hangingPunct="1">
              <a:lnSpc>
                <a:spcPct val="90000"/>
              </a:lnSpc>
              <a:spcBef>
                <a:spcPts val="1000"/>
              </a:spcBef>
              <a:buFont typeface="Arial" charset="0"/>
              <a:buNone/>
            </a:pPr>
            <a:endPar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endParaRPr>
          </a:p>
          <a:p>
            <a:pPr marL="0" indent="0" algn="just" eaLnBrk="1" hangingPunct="1">
              <a:lnSpc>
                <a:spcPct val="90000"/>
              </a:lnSpc>
              <a:spcBef>
                <a:spcPts val="1000"/>
              </a:spcBef>
              <a:buFont typeface="Arial" charset="0"/>
              <a:buNone/>
            </a:pP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Toplam Gelir firmanın ürettiği mal ve hizmet miktarının piyasa fiyatı ile çarpımından elde edilen sonuçtur.</a:t>
            </a:r>
          </a:p>
        </p:txBody>
      </p:sp>
      <p:pic>
        <p:nvPicPr>
          <p:cNvPr id="2" name="Resim 1">
            <a:extLst>
              <a:ext uri="{FF2B5EF4-FFF2-40B4-BE49-F238E27FC236}">
                <a16:creationId xmlns:a16="http://schemas.microsoft.com/office/drawing/2014/main" id="{D8911C54-AB8E-4E7C-1ABB-33E06A69035C}"/>
              </a:ext>
            </a:extLst>
          </p:cNvPr>
          <p:cNvPicPr>
            <a:picLocks noChangeAspect="1"/>
          </p:cNvPicPr>
          <p:nvPr/>
        </p:nvPicPr>
        <p:blipFill>
          <a:blip r:embed="rId2"/>
          <a:stretch>
            <a:fillRect/>
          </a:stretch>
        </p:blipFill>
        <p:spPr>
          <a:xfrm>
            <a:off x="2292669" y="4293096"/>
            <a:ext cx="4723762" cy="1687058"/>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b="0" dirty="0">
                <a:solidFill>
                  <a:srgbClr val="FF0000"/>
                </a:solidFill>
                <a:latin typeface="Tahoma" panose="020B0604030504040204" pitchFamily="34" charset="0"/>
                <a:ea typeface="Tahoma" panose="020B0604030504040204" pitchFamily="34" charset="0"/>
                <a:cs typeface="Tahoma" panose="020B0604030504040204" pitchFamily="34" charset="0"/>
              </a:rPr>
              <a:t>Başabaş Noktası</a:t>
            </a:r>
          </a:p>
        </p:txBody>
      </p:sp>
      <p:sp>
        <p:nvSpPr>
          <p:cNvPr id="17411" name="Rectangle 3"/>
          <p:cNvSpPr>
            <a:spLocks noGrp="1" noChangeArrowheads="1"/>
          </p:cNvSpPr>
          <p:nvPr>
            <p:ph idx="1"/>
          </p:nvPr>
        </p:nvSpPr>
        <p:spPr>
          <a:xfrm>
            <a:off x="457200" y="1268413"/>
            <a:ext cx="8229600" cy="2089149"/>
          </a:xfrm>
        </p:spPr>
        <p:txBody>
          <a:bodyPr/>
          <a:lstStyle/>
          <a:p>
            <a:pPr marL="0" indent="0" algn="just" eaLnBrk="1" hangingPunct="1">
              <a:lnSpc>
                <a:spcPct val="90000"/>
              </a:lnSpc>
              <a:spcBef>
                <a:spcPts val="1000"/>
              </a:spcBef>
              <a:buFont typeface="Arial" charset="0"/>
              <a:buNone/>
            </a:pPr>
            <a:endParaRPr lang="tr-TR" altLang="en-US" b="1" dirty="0">
              <a:solidFill>
                <a:srgbClr val="000000"/>
              </a:solidFill>
              <a:latin typeface="Calibri" pitchFamily="34" charset="0"/>
            </a:endParaRPr>
          </a:p>
          <a:p>
            <a:pPr marL="0" indent="0" algn="just" eaLnBrk="1" hangingPunct="1">
              <a:lnSpc>
                <a:spcPct val="90000"/>
              </a:lnSpc>
              <a:spcBef>
                <a:spcPts val="1000"/>
              </a:spcBef>
              <a:buFont typeface="Arial" charset="0"/>
              <a:buNone/>
            </a:pP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Bir firmada kara geçiş noktasındaki üretim ve satış miktarı; sabit giderlerin, birim satış fiyatı ile birim değişken gider arasındaki farka bölünmesi ile bulunur. Bu üretim miktarında satış gelirleri üretim giderlerine denk olur</a:t>
            </a:r>
            <a:r>
              <a:rPr lang="tr-TR" altLang="en-US" dirty="0">
                <a:solidFill>
                  <a:srgbClr val="000000"/>
                </a:solidFill>
                <a:latin typeface="Calibri" pitchFamily="34" charset="0"/>
              </a:rPr>
              <a:t>.</a:t>
            </a:r>
          </a:p>
          <a:p>
            <a:pPr marL="0" indent="0" algn="just" eaLnBrk="1" hangingPunct="1">
              <a:lnSpc>
                <a:spcPct val="90000"/>
              </a:lnSpc>
              <a:spcBef>
                <a:spcPts val="1000"/>
              </a:spcBef>
              <a:buFont typeface="Arial" charset="0"/>
              <a:buNone/>
            </a:pPr>
            <a:endParaRPr lang="tr-TR" altLang="en-US" sz="3000" b="1" dirty="0">
              <a:solidFill>
                <a:srgbClr val="000000"/>
              </a:solidFill>
              <a:latin typeface="Calibri" pitchFamily="34" charset="0"/>
            </a:endParaRPr>
          </a:p>
          <a:p>
            <a:pPr marL="0" indent="0" algn="just" eaLnBrk="1" hangingPunct="1">
              <a:lnSpc>
                <a:spcPct val="90000"/>
              </a:lnSpc>
              <a:spcBef>
                <a:spcPts val="1000"/>
              </a:spcBef>
              <a:buFont typeface="Arial" charset="0"/>
              <a:buNone/>
            </a:pPr>
            <a:endParaRPr lang="tr-TR" altLang="en-US" sz="3000" b="1" dirty="0">
              <a:solidFill>
                <a:srgbClr val="000000"/>
              </a:solidFill>
              <a:latin typeface="Calibri" pitchFamily="34" charset="0"/>
            </a:endParaRPr>
          </a:p>
          <a:p>
            <a:pPr marL="0" indent="0" algn="just" eaLnBrk="1" hangingPunct="1">
              <a:lnSpc>
                <a:spcPct val="90000"/>
              </a:lnSpc>
              <a:spcBef>
                <a:spcPts val="1000"/>
              </a:spcBef>
              <a:buFont typeface="Arial" charset="0"/>
              <a:buNone/>
            </a:pPr>
            <a:endParaRPr lang="tr-TR" altLang="en-US" sz="3000" b="1" dirty="0">
              <a:solidFill>
                <a:srgbClr val="000000"/>
              </a:solidFill>
              <a:latin typeface="Calibri" pitchFamily="34" charset="0"/>
            </a:endParaRPr>
          </a:p>
        </p:txBody>
      </p:sp>
      <p:pic>
        <p:nvPicPr>
          <p:cNvPr id="17413" name="Picture 5" descr="4 Things To Know About The Break-Even Point"/>
          <p:cNvPicPr>
            <a:picLocks noChangeAspect="1" noChangeArrowheads="1"/>
          </p:cNvPicPr>
          <p:nvPr/>
        </p:nvPicPr>
        <p:blipFill>
          <a:blip r:embed="rId2" cstate="print"/>
          <a:srcRect/>
          <a:stretch>
            <a:fillRect/>
          </a:stretch>
        </p:blipFill>
        <p:spPr bwMode="auto">
          <a:xfrm>
            <a:off x="3113218" y="3429000"/>
            <a:ext cx="3082664" cy="3082664"/>
          </a:xfrm>
          <a:prstGeom prst="rect">
            <a:avLst/>
          </a:prstGeom>
          <a:noFill/>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b="0" dirty="0">
                <a:solidFill>
                  <a:srgbClr val="FF0000"/>
                </a:solidFill>
                <a:latin typeface="Tahoma" panose="020B0604030504040204" pitchFamily="34" charset="0"/>
                <a:ea typeface="Tahoma" panose="020B0604030504040204" pitchFamily="34" charset="0"/>
                <a:cs typeface="Tahoma" panose="020B0604030504040204" pitchFamily="34" charset="0"/>
              </a:rPr>
              <a:t>Başabaş Noktası</a:t>
            </a:r>
          </a:p>
        </p:txBody>
      </p:sp>
      <p:pic>
        <p:nvPicPr>
          <p:cNvPr id="18438" name="Picture 6" descr="What is a Break-Even Analysis | Definition and Meaning | Capital.com"/>
          <p:cNvPicPr>
            <a:picLocks noGrp="1" noChangeAspect="1" noChangeArrowheads="1"/>
          </p:cNvPicPr>
          <p:nvPr>
            <p:ph idx="1"/>
          </p:nvPr>
        </p:nvPicPr>
        <p:blipFill>
          <a:blip r:embed="rId2"/>
          <a:srcRect/>
          <a:stretch>
            <a:fillRect/>
          </a:stretch>
        </p:blipFill>
        <p:spPr bwMode="auto">
          <a:xfrm>
            <a:off x="457200" y="1377239"/>
            <a:ext cx="8229600" cy="4751222"/>
          </a:xfrm>
          <a:prstGeom prst="rect">
            <a:avLst/>
          </a:prstGeom>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b="0" dirty="0">
                <a:solidFill>
                  <a:srgbClr val="FF0000"/>
                </a:solidFill>
                <a:latin typeface="Tahoma" panose="020B0604030504040204" pitchFamily="34" charset="0"/>
                <a:ea typeface="Tahoma" panose="020B0604030504040204" pitchFamily="34" charset="0"/>
                <a:cs typeface="Tahoma" panose="020B0604030504040204" pitchFamily="34" charset="0"/>
              </a:rPr>
              <a:t>Başabaş Noktası</a:t>
            </a:r>
          </a:p>
        </p:txBody>
      </p:sp>
      <p:sp>
        <p:nvSpPr>
          <p:cNvPr id="19459" name="Rectangle 3"/>
          <p:cNvSpPr>
            <a:spLocks noGrp="1" noChangeArrowheads="1"/>
          </p:cNvSpPr>
          <p:nvPr>
            <p:ph idx="1"/>
          </p:nvPr>
        </p:nvSpPr>
        <p:spPr>
          <a:xfrm>
            <a:off x="457200" y="1268413"/>
            <a:ext cx="8229600" cy="4968875"/>
          </a:xfrm>
        </p:spPr>
        <p:txBody>
          <a:bodyPr/>
          <a:lstStyle/>
          <a:p>
            <a:pPr marL="0" indent="0" algn="just" eaLnBrk="1" hangingPunct="1">
              <a:lnSpc>
                <a:spcPct val="90000"/>
              </a:lnSpc>
              <a:spcBef>
                <a:spcPts val="1000"/>
              </a:spcBef>
              <a:buFont typeface="Arial" charset="0"/>
              <a:buNone/>
            </a:pPr>
            <a:endParaRPr lang="tr-TR" altLang="en-US" sz="3000" b="1" dirty="0">
              <a:solidFill>
                <a:srgbClr val="000000"/>
              </a:solidFill>
              <a:latin typeface="Calibri" pitchFamily="34" charset="0"/>
            </a:endParaRPr>
          </a:p>
          <a:p>
            <a:pPr marL="0" indent="0" algn="just" eaLnBrk="1" hangingPunct="1">
              <a:lnSpc>
                <a:spcPct val="90000"/>
              </a:lnSpc>
              <a:spcBef>
                <a:spcPts val="1000"/>
              </a:spcBef>
              <a:buFont typeface="Arial" charset="0"/>
              <a:buNone/>
            </a:pP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Bir firmada kara geçiş noktasındaki üretim ve satış miktarı; sabit giderlerin, birim satış fiyatı ile birim değişken gider arasındaki farka bölünmesi ile bulunur. Bu üretim miktarında satış gelirleri üretim giderlerine denk olur.</a:t>
            </a:r>
          </a:p>
          <a:p>
            <a:pPr marL="0" indent="0" algn="just" eaLnBrk="1" hangingPunct="1">
              <a:lnSpc>
                <a:spcPct val="90000"/>
              </a:lnSpc>
              <a:spcBef>
                <a:spcPts val="1000"/>
              </a:spcBef>
              <a:buFont typeface="Arial" charset="0"/>
              <a:buNone/>
            </a:pPr>
            <a:endParaRPr lang="tr-TR" altLang="en-US" sz="3000" b="1" dirty="0">
              <a:solidFill>
                <a:srgbClr val="000000"/>
              </a:solidFill>
              <a:latin typeface="Calibri" pitchFamily="34" charset="0"/>
            </a:endParaRPr>
          </a:p>
          <a:p>
            <a:pPr marL="0" indent="0" algn="just" eaLnBrk="1" hangingPunct="1">
              <a:lnSpc>
                <a:spcPct val="90000"/>
              </a:lnSpc>
              <a:spcBef>
                <a:spcPts val="1000"/>
              </a:spcBef>
              <a:buFont typeface="Arial" charset="0"/>
              <a:buNone/>
            </a:pPr>
            <a:endParaRPr lang="tr-TR" altLang="en-US" sz="3000" b="1" dirty="0">
              <a:solidFill>
                <a:srgbClr val="000000"/>
              </a:solidFill>
              <a:latin typeface="Calibri" pitchFamily="34" charset="0"/>
            </a:endParaRPr>
          </a:p>
          <a:p>
            <a:pPr marL="0" indent="0" algn="just" eaLnBrk="1" hangingPunct="1">
              <a:lnSpc>
                <a:spcPct val="90000"/>
              </a:lnSpc>
              <a:spcBef>
                <a:spcPts val="1000"/>
              </a:spcBef>
              <a:buFont typeface="Arial" charset="0"/>
              <a:buNone/>
            </a:pPr>
            <a:endParaRPr lang="tr-TR" altLang="en-US" sz="3000" b="1" dirty="0">
              <a:solidFill>
                <a:srgbClr val="000000"/>
              </a:solidFill>
              <a:latin typeface="Calibri"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b="0" dirty="0">
                <a:solidFill>
                  <a:srgbClr val="FF0000"/>
                </a:solidFill>
                <a:latin typeface="Tahoma" panose="020B0604030504040204" pitchFamily="34" charset="0"/>
                <a:ea typeface="Tahoma" panose="020B0604030504040204" pitchFamily="34" charset="0"/>
                <a:cs typeface="Tahoma" panose="020B0604030504040204" pitchFamily="34" charset="0"/>
              </a:rPr>
              <a:t>Başabaş Noktası</a:t>
            </a:r>
          </a:p>
        </p:txBody>
      </p:sp>
      <p:sp>
        <p:nvSpPr>
          <p:cNvPr id="20483" name="Rectangle 3"/>
          <p:cNvSpPr>
            <a:spLocks noGrp="1" noChangeArrowheads="1"/>
          </p:cNvSpPr>
          <p:nvPr>
            <p:ph idx="1"/>
          </p:nvPr>
        </p:nvSpPr>
        <p:spPr>
          <a:xfrm>
            <a:off x="457200" y="1268413"/>
            <a:ext cx="8229600" cy="4968875"/>
          </a:xfrm>
        </p:spPr>
        <p:txBody>
          <a:bodyPr/>
          <a:lstStyle/>
          <a:p>
            <a:pPr marL="0" indent="0" algn="just" eaLnBrk="1" hangingPunct="1">
              <a:lnSpc>
                <a:spcPct val="90000"/>
              </a:lnSpc>
              <a:spcBef>
                <a:spcPts val="1000"/>
              </a:spcBef>
              <a:buFont typeface="Arial" charset="0"/>
              <a:buNone/>
            </a:pPr>
            <a:r>
              <a:rPr lang="tr-TR" altLang="en-US" sz="2000" b="1" dirty="0">
                <a:solidFill>
                  <a:srgbClr val="000000"/>
                </a:solidFill>
                <a:latin typeface="Tahoma" panose="020B0604030504040204" pitchFamily="34" charset="0"/>
                <a:ea typeface="Tahoma" panose="020B0604030504040204" pitchFamily="34" charset="0"/>
                <a:cs typeface="Tahoma" panose="020B0604030504040204" pitchFamily="34" charset="0"/>
              </a:rPr>
              <a:t> </a:t>
            </a: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Başabaş (kâra geçiş) noktasında işletmenin giderleri gelirlerine eşit olacağı düşünüldüğünde;</a:t>
            </a:r>
          </a:p>
          <a:p>
            <a:pPr marL="0" indent="0" algn="just" eaLnBrk="1" hangingPunct="1">
              <a:lnSpc>
                <a:spcPct val="90000"/>
              </a:lnSpc>
              <a:spcBef>
                <a:spcPts val="1000"/>
              </a:spcBef>
              <a:buFont typeface="Arial" charset="0"/>
              <a:buNone/>
            </a:pP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F+ (V x Q) = P x Q eşitliğini yazmak mümkün olur. Eşitlikte;</a:t>
            </a:r>
          </a:p>
          <a:p>
            <a:pPr marL="0" indent="0" algn="just" eaLnBrk="1" hangingPunct="1">
              <a:lnSpc>
                <a:spcPct val="90000"/>
              </a:lnSpc>
              <a:spcBef>
                <a:spcPts val="1000"/>
              </a:spcBef>
              <a:buFont typeface="Arial" charset="0"/>
              <a:buNone/>
            </a:pPr>
            <a:endPar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endParaRPr>
          </a:p>
          <a:p>
            <a:pPr marL="0" indent="0" algn="just" eaLnBrk="1" hangingPunct="1">
              <a:lnSpc>
                <a:spcPct val="90000"/>
              </a:lnSpc>
              <a:spcBef>
                <a:spcPts val="1000"/>
              </a:spcBef>
              <a:buFont typeface="Arial" charset="0"/>
              <a:buNone/>
            </a:pP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F = Sabit giderler</a:t>
            </a:r>
          </a:p>
          <a:p>
            <a:pPr marL="0" indent="0" algn="just" eaLnBrk="1" hangingPunct="1">
              <a:lnSpc>
                <a:spcPct val="90000"/>
              </a:lnSpc>
              <a:spcBef>
                <a:spcPts val="1000"/>
              </a:spcBef>
              <a:buFont typeface="Arial" charset="0"/>
              <a:buNone/>
            </a:pP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V = Birim başına değişken gider</a:t>
            </a:r>
          </a:p>
          <a:p>
            <a:pPr marL="0" indent="0" algn="just" eaLnBrk="1" hangingPunct="1">
              <a:lnSpc>
                <a:spcPct val="90000"/>
              </a:lnSpc>
              <a:spcBef>
                <a:spcPts val="1000"/>
              </a:spcBef>
              <a:buFont typeface="Arial" charset="0"/>
              <a:buNone/>
            </a:pP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P = Birim satış fiyatı</a:t>
            </a:r>
          </a:p>
          <a:p>
            <a:pPr marL="0" indent="0" algn="just" eaLnBrk="1" hangingPunct="1">
              <a:lnSpc>
                <a:spcPct val="90000"/>
              </a:lnSpc>
              <a:spcBef>
                <a:spcPts val="1000"/>
              </a:spcBef>
              <a:buFont typeface="Arial" charset="0"/>
              <a:buNone/>
            </a:pP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Q = Başabaş noktası için üretilmesi ve satılması gereken miktarı göstermektedir.</a:t>
            </a:r>
          </a:p>
          <a:p>
            <a:pPr marL="0" indent="0" algn="just" eaLnBrk="1" hangingPunct="1">
              <a:lnSpc>
                <a:spcPct val="90000"/>
              </a:lnSpc>
              <a:spcBef>
                <a:spcPts val="1000"/>
              </a:spcBef>
              <a:buFont typeface="Arial" charset="0"/>
              <a:buNone/>
            </a:pPr>
            <a:endParaRPr lang="tr-TR" altLang="en-US" sz="3000" b="1" dirty="0">
              <a:solidFill>
                <a:srgbClr val="000000"/>
              </a:solidFill>
              <a:latin typeface="Calibri"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b="0" dirty="0">
                <a:solidFill>
                  <a:srgbClr val="FF0000"/>
                </a:solidFill>
                <a:latin typeface="Tahoma" panose="020B0604030504040204" pitchFamily="34" charset="0"/>
                <a:ea typeface="Tahoma" panose="020B0604030504040204" pitchFamily="34" charset="0"/>
                <a:cs typeface="Tahoma" panose="020B0604030504040204" pitchFamily="34" charset="0"/>
              </a:rPr>
              <a:t>Başabaş Noktası</a:t>
            </a:r>
          </a:p>
        </p:txBody>
      </p:sp>
      <p:sp>
        <p:nvSpPr>
          <p:cNvPr id="21507" name="Rectangle 3"/>
          <p:cNvSpPr>
            <a:spLocks noGrp="1" noChangeArrowheads="1"/>
          </p:cNvSpPr>
          <p:nvPr>
            <p:ph idx="1"/>
          </p:nvPr>
        </p:nvSpPr>
        <p:spPr>
          <a:xfrm>
            <a:off x="457200" y="1268413"/>
            <a:ext cx="8229600" cy="4968875"/>
          </a:xfrm>
        </p:spPr>
        <p:txBody>
          <a:bodyPr/>
          <a:lstStyle/>
          <a:p>
            <a:pPr marL="0" indent="0" algn="just" eaLnBrk="1" hangingPunct="1">
              <a:lnSpc>
                <a:spcPct val="90000"/>
              </a:lnSpc>
              <a:spcBef>
                <a:spcPts val="1000"/>
              </a:spcBef>
              <a:buFont typeface="Arial" charset="0"/>
              <a:buNone/>
            </a:pP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 </a:t>
            </a:r>
          </a:p>
          <a:p>
            <a:pPr marL="0" indent="0" algn="just" eaLnBrk="1" hangingPunct="1">
              <a:lnSpc>
                <a:spcPct val="90000"/>
              </a:lnSpc>
              <a:spcBef>
                <a:spcPts val="1000"/>
              </a:spcBef>
              <a:buFont typeface="Arial" charset="0"/>
              <a:buNone/>
            </a:pP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Başabaş noktasına ulaşılması için üretilmesi ve satılması gerekli miktar, yukarıdaki eşitlikten faydalanılarak aşağıdaki gibi yazılabilir:</a:t>
            </a:r>
          </a:p>
          <a:p>
            <a:pPr marL="0" indent="0" algn="just" eaLnBrk="1" hangingPunct="1">
              <a:lnSpc>
                <a:spcPct val="90000"/>
              </a:lnSpc>
              <a:spcBef>
                <a:spcPts val="1000"/>
              </a:spcBef>
              <a:buFont typeface="Arial" charset="0"/>
              <a:buNone/>
            </a:pPr>
            <a:endPar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endParaRPr>
          </a:p>
          <a:p>
            <a:pPr marL="0" indent="0" algn="just" eaLnBrk="1" hangingPunct="1">
              <a:lnSpc>
                <a:spcPct val="90000"/>
              </a:lnSpc>
              <a:spcBef>
                <a:spcPts val="1000"/>
              </a:spcBef>
              <a:buFont typeface="Arial" charset="0"/>
              <a:buNone/>
            </a:pP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Başabaş Noktasındaki Üretim Miktarı (Q) = Toplam Sabit Giderler (F) / (Birim Satış Fiyatı (P) – Birim Değişken Gider (V))</a:t>
            </a:r>
          </a:p>
          <a:p>
            <a:pPr marL="0" indent="0" algn="just" eaLnBrk="1" hangingPunct="1">
              <a:lnSpc>
                <a:spcPct val="90000"/>
              </a:lnSpc>
              <a:spcBef>
                <a:spcPts val="1000"/>
              </a:spcBef>
              <a:buFont typeface="Arial" charset="0"/>
              <a:buNone/>
            </a:pPr>
            <a:endParaRPr lang="tr-TR" altLang="en-US" sz="3000" b="1" dirty="0">
              <a:solidFill>
                <a:srgbClr val="000000"/>
              </a:solidFill>
              <a:latin typeface="Calibri"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b="0" dirty="0">
                <a:solidFill>
                  <a:srgbClr val="FF0000"/>
                </a:solidFill>
                <a:latin typeface="Tahoma" panose="020B0604030504040204" pitchFamily="34" charset="0"/>
                <a:ea typeface="Tahoma" panose="020B0604030504040204" pitchFamily="34" charset="0"/>
                <a:cs typeface="Tahoma" panose="020B0604030504040204" pitchFamily="34" charset="0"/>
              </a:rPr>
              <a:t>Başabaş Noktası</a:t>
            </a:r>
          </a:p>
        </p:txBody>
      </p:sp>
      <p:sp>
        <p:nvSpPr>
          <p:cNvPr id="23555" name="Rectangle 3"/>
          <p:cNvSpPr>
            <a:spLocks noGrp="1" noChangeArrowheads="1"/>
          </p:cNvSpPr>
          <p:nvPr>
            <p:ph idx="1"/>
          </p:nvPr>
        </p:nvSpPr>
        <p:spPr>
          <a:xfrm>
            <a:off x="457200" y="1268413"/>
            <a:ext cx="8229600" cy="4968875"/>
          </a:xfrm>
        </p:spPr>
        <p:txBody>
          <a:bodyPr/>
          <a:lstStyle/>
          <a:p>
            <a:pPr marL="0" indent="0" algn="just" eaLnBrk="1" hangingPunct="1">
              <a:lnSpc>
                <a:spcPct val="90000"/>
              </a:lnSpc>
              <a:spcBef>
                <a:spcPts val="1000"/>
              </a:spcBef>
              <a:buFont typeface="Arial" charset="0"/>
              <a:buNone/>
            </a:pP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 Bir işletme gelecek yıl için satışlarının 4 Milyon  TL, elde edeceği karın ise 210.000 TL olacağını  tahmin etmektedir. Ürettiği ürünün satış fiyatı  200 TL, birim başına değişken giderleri ise 150 TL  olduğuna göre;</a:t>
            </a:r>
          </a:p>
          <a:p>
            <a:pPr marL="0" indent="0" algn="just" eaLnBrk="1" hangingPunct="1">
              <a:lnSpc>
                <a:spcPct val="90000"/>
              </a:lnSpc>
              <a:spcBef>
                <a:spcPts val="1000"/>
              </a:spcBef>
              <a:buFont typeface="Arial" charset="0"/>
              <a:buNone/>
            </a:pP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a) İşletmenin gelecek yıldaki sabit giderleri ne olacaktır?</a:t>
            </a:r>
          </a:p>
          <a:p>
            <a:pPr marL="0" indent="0" algn="just" eaLnBrk="1" hangingPunct="1">
              <a:lnSpc>
                <a:spcPct val="90000"/>
              </a:lnSpc>
              <a:spcBef>
                <a:spcPts val="1000"/>
              </a:spcBef>
              <a:buFont typeface="Arial" charset="0"/>
              <a:buNone/>
            </a:pP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b) İşletme hangi üretim düzeyinde başa baş noktasına ulaşacaktır?</a:t>
            </a:r>
          </a:p>
          <a:p>
            <a:pPr marL="0" indent="0" algn="just" eaLnBrk="1" hangingPunct="1">
              <a:lnSpc>
                <a:spcPct val="90000"/>
              </a:lnSpc>
              <a:spcBef>
                <a:spcPts val="1000"/>
              </a:spcBef>
              <a:buFont typeface="Arial" charset="0"/>
              <a:buNone/>
            </a:pPr>
            <a:endParaRPr lang="tr-TR" altLang="en-US" sz="3000" b="1" dirty="0">
              <a:solidFill>
                <a:srgbClr val="000000"/>
              </a:solidFill>
              <a:latin typeface="Calibri"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b="0" dirty="0">
                <a:solidFill>
                  <a:srgbClr val="FF0000"/>
                </a:solidFill>
                <a:latin typeface="Tahoma" panose="020B0604030504040204" pitchFamily="34" charset="0"/>
                <a:ea typeface="Tahoma" panose="020B0604030504040204" pitchFamily="34" charset="0"/>
                <a:cs typeface="Tahoma" panose="020B0604030504040204" pitchFamily="34" charset="0"/>
              </a:rPr>
              <a:t>Başabaş Noktası</a:t>
            </a:r>
          </a:p>
        </p:txBody>
      </p:sp>
      <p:sp>
        <p:nvSpPr>
          <p:cNvPr id="24579" name="Rectangle 3"/>
          <p:cNvSpPr>
            <a:spLocks noGrp="1" noChangeArrowheads="1"/>
          </p:cNvSpPr>
          <p:nvPr>
            <p:ph idx="1"/>
          </p:nvPr>
        </p:nvSpPr>
        <p:spPr>
          <a:xfrm>
            <a:off x="457200" y="1268413"/>
            <a:ext cx="8229600" cy="4968875"/>
          </a:xfrm>
        </p:spPr>
        <p:txBody>
          <a:bodyPr/>
          <a:lstStyle/>
          <a:p>
            <a:pPr marL="0" indent="0" algn="just" eaLnBrk="1" hangingPunct="1">
              <a:lnSpc>
                <a:spcPct val="90000"/>
              </a:lnSpc>
              <a:spcBef>
                <a:spcPts val="1000"/>
              </a:spcBef>
              <a:buFont typeface="Arial" charset="0"/>
              <a:buNone/>
            </a:pP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Bir işletme gelecek yıl için satışlarının 4 Milyon  TL, elde edeceği karın ise 210.000 TL olacağını  tahmin etmektedir. Ürettiği ürünün satış fiyatı  200 TL, birim başına değişken giderleri ise 150 TL  olduğuna göre;</a:t>
            </a:r>
          </a:p>
          <a:p>
            <a:pPr marL="0" indent="0" algn="just" eaLnBrk="1" hangingPunct="1">
              <a:lnSpc>
                <a:spcPct val="90000"/>
              </a:lnSpc>
              <a:spcBef>
                <a:spcPts val="1000"/>
              </a:spcBef>
              <a:buFont typeface="Arial" charset="0"/>
              <a:buNone/>
            </a:pP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a) İşletmenin gelecek yıldaki sabit giderleri ne olacaktır?</a:t>
            </a:r>
          </a:p>
          <a:p>
            <a:pPr marL="0" indent="0" algn="just" eaLnBrk="1" hangingPunct="1">
              <a:lnSpc>
                <a:spcPct val="90000"/>
              </a:lnSpc>
              <a:spcBef>
                <a:spcPts val="1000"/>
              </a:spcBef>
              <a:buFont typeface="Arial" charset="0"/>
              <a:buNone/>
            </a:pP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b) İşletme hangi üretim düzeyinde başa baş noktasına ulaşacaktır?</a:t>
            </a:r>
          </a:p>
          <a:p>
            <a:pPr marL="0" indent="0" algn="just" eaLnBrk="1" hangingPunct="1">
              <a:lnSpc>
                <a:spcPct val="90000"/>
              </a:lnSpc>
              <a:spcBef>
                <a:spcPts val="1000"/>
              </a:spcBef>
              <a:buFont typeface="Arial" charset="0"/>
              <a:buNone/>
            </a:pPr>
            <a:endPar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endParaRPr>
          </a:p>
          <a:p>
            <a:pPr marL="0" indent="0" algn="just" eaLnBrk="1" hangingPunct="1">
              <a:lnSpc>
                <a:spcPct val="90000"/>
              </a:lnSpc>
              <a:spcBef>
                <a:spcPts val="1000"/>
              </a:spcBef>
              <a:buFont typeface="Arial" charset="0"/>
              <a:buNone/>
            </a:pP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a) 4.000.000 / 200 = 20.000 adet satış</a:t>
            </a:r>
          </a:p>
          <a:p>
            <a:pPr marL="0" indent="0" algn="just" eaLnBrk="1" hangingPunct="1">
              <a:lnSpc>
                <a:spcPct val="90000"/>
              </a:lnSpc>
              <a:spcBef>
                <a:spcPts val="1000"/>
              </a:spcBef>
              <a:buFont typeface="Arial" charset="0"/>
              <a:buNone/>
            </a:pP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4.000.000 = 210.000 + Sabit </a:t>
            </a:r>
            <a:r>
              <a:rPr lang="tr-TR" altLang="en-US" sz="2000" dirty="0" err="1">
                <a:solidFill>
                  <a:srgbClr val="000000"/>
                </a:solidFill>
                <a:latin typeface="Tahoma" panose="020B0604030504040204" pitchFamily="34" charset="0"/>
                <a:ea typeface="Tahoma" panose="020B0604030504040204" pitchFamily="34" charset="0"/>
                <a:cs typeface="Tahoma" panose="020B0604030504040204" pitchFamily="34" charset="0"/>
              </a:rPr>
              <a:t>Gid</a:t>
            </a: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 + (20.000*150)</a:t>
            </a:r>
          </a:p>
          <a:p>
            <a:pPr marL="0" indent="0" algn="just" eaLnBrk="1" hangingPunct="1">
              <a:lnSpc>
                <a:spcPct val="90000"/>
              </a:lnSpc>
              <a:spcBef>
                <a:spcPts val="1000"/>
              </a:spcBef>
              <a:buFont typeface="Arial" charset="0"/>
              <a:buNone/>
            </a:pP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Sabit Giderler = 790.000 TL</a:t>
            </a:r>
          </a:p>
          <a:p>
            <a:pPr marL="0" indent="0" algn="just" eaLnBrk="1" hangingPunct="1">
              <a:lnSpc>
                <a:spcPct val="90000"/>
              </a:lnSpc>
              <a:spcBef>
                <a:spcPts val="1000"/>
              </a:spcBef>
              <a:buFont typeface="Arial" charset="0"/>
              <a:buNone/>
            </a:pPr>
            <a:endPar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endParaRPr>
          </a:p>
          <a:p>
            <a:pPr marL="0" indent="0" algn="just" eaLnBrk="1" hangingPunct="1">
              <a:lnSpc>
                <a:spcPct val="90000"/>
              </a:lnSpc>
              <a:spcBef>
                <a:spcPts val="1000"/>
              </a:spcBef>
              <a:buFont typeface="Arial" charset="0"/>
              <a:buNone/>
            </a:pP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b) BBN(</a:t>
            </a:r>
            <a:r>
              <a:rPr lang="tr-TR" altLang="en-US" sz="2000" dirty="0" err="1">
                <a:solidFill>
                  <a:srgbClr val="000000"/>
                </a:solidFill>
                <a:latin typeface="Tahoma" panose="020B0604030504040204" pitchFamily="34" charset="0"/>
                <a:ea typeface="Tahoma" panose="020B0604030504040204" pitchFamily="34" charset="0"/>
                <a:cs typeface="Tahoma" panose="020B0604030504040204" pitchFamily="34" charset="0"/>
              </a:rPr>
              <a:t>br</a:t>
            </a: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 = 790.000 / (200 – 150) = 15.800 </a:t>
            </a:r>
            <a:r>
              <a:rPr lang="tr-TR" altLang="en-US" sz="2000" dirty="0" err="1">
                <a:solidFill>
                  <a:srgbClr val="000000"/>
                </a:solidFill>
                <a:latin typeface="Tahoma" panose="020B0604030504040204" pitchFamily="34" charset="0"/>
                <a:ea typeface="Tahoma" panose="020B0604030504040204" pitchFamily="34" charset="0"/>
                <a:cs typeface="Tahoma" panose="020B0604030504040204" pitchFamily="34" charset="0"/>
              </a:rPr>
              <a:t>br</a:t>
            </a: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a:t>
            </a:r>
          </a:p>
          <a:p>
            <a:pPr marL="0" indent="0" algn="just" eaLnBrk="1" hangingPunct="1">
              <a:lnSpc>
                <a:spcPct val="90000"/>
              </a:lnSpc>
              <a:spcBef>
                <a:spcPts val="1000"/>
              </a:spcBef>
              <a:buFont typeface="Arial" charset="0"/>
              <a:buNone/>
            </a:pP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BBN(TL) = 15.800 * 200 = 3.160.000 TL</a:t>
            </a:r>
          </a:p>
          <a:p>
            <a:pPr marL="0" indent="0" algn="just" eaLnBrk="1" hangingPunct="1">
              <a:lnSpc>
                <a:spcPct val="90000"/>
              </a:lnSpc>
              <a:spcBef>
                <a:spcPts val="1000"/>
              </a:spcBef>
              <a:buFont typeface="Arial" charset="0"/>
              <a:buNone/>
            </a:pPr>
            <a:endParaRPr lang="tr-TR" altLang="en-US" sz="3000" b="1" dirty="0">
              <a:solidFill>
                <a:srgbClr val="000000"/>
              </a:solidFill>
              <a:latin typeface="Calibri" pitchFamily="3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b="0" dirty="0">
                <a:solidFill>
                  <a:srgbClr val="FF0000"/>
                </a:solidFill>
                <a:latin typeface="Tahoma" panose="020B0604030504040204" pitchFamily="34" charset="0"/>
                <a:ea typeface="Tahoma" panose="020B0604030504040204" pitchFamily="34" charset="0"/>
                <a:cs typeface="Tahoma" panose="020B0604030504040204" pitchFamily="34" charset="0"/>
              </a:rPr>
              <a:t>Örnek Soru</a:t>
            </a:r>
          </a:p>
        </p:txBody>
      </p:sp>
      <p:sp>
        <p:nvSpPr>
          <p:cNvPr id="25603" name="Rectangle 3"/>
          <p:cNvSpPr>
            <a:spLocks noGrp="1" noChangeArrowheads="1"/>
          </p:cNvSpPr>
          <p:nvPr>
            <p:ph idx="1"/>
          </p:nvPr>
        </p:nvSpPr>
        <p:spPr>
          <a:xfrm>
            <a:off x="457200" y="1268413"/>
            <a:ext cx="8229600" cy="4968875"/>
          </a:xfrm>
        </p:spPr>
        <p:txBody>
          <a:bodyPr/>
          <a:lstStyle/>
          <a:p>
            <a:pPr marL="0" indent="0" algn="just" eaLnBrk="1" hangingPunct="1">
              <a:lnSpc>
                <a:spcPct val="90000"/>
              </a:lnSpc>
              <a:spcBef>
                <a:spcPts val="1000"/>
              </a:spcBef>
              <a:buFont typeface="Arial" charset="0"/>
              <a:buNone/>
            </a:pP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 Aynı sektörde faaliyet gösteren X, Y, Z  firmalarının sabit maliyetleri sırasıyla 80.000 TL,  40.000 TL ve 120.000 TL’dir. Ürettikleri ürünün satış fiyatı 4 TL ve her firma için birim  başı  değişken gider sırasıyla,4, 3, ve 2 TL  olmaktadır. Her bir firma için başabaş noktasındaki satış adedini grafik üzerinde gösteriniz.</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Üst Düzey">
  <a:themeElements>
    <a:clrScheme name="Üst Düzey">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Üst Düzey">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Üst Düzey">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Executive</Template>
  <TotalTime>10951</TotalTime>
  <Words>1060</Words>
  <Application>Microsoft Office PowerPoint</Application>
  <PresentationFormat>Ekran Gösterisi (4:3)</PresentationFormat>
  <Paragraphs>127</Paragraphs>
  <Slides>23</Slides>
  <Notes>0</Notes>
  <HiddenSlides>0</HiddenSlides>
  <MMClips>0</MMClips>
  <ScaleCrop>false</ScaleCrop>
  <HeadingPairs>
    <vt:vector size="6" baseType="variant">
      <vt:variant>
        <vt:lpstr>Kullanılan Yazı Tipleri</vt:lpstr>
      </vt:variant>
      <vt:variant>
        <vt:i4>6</vt:i4>
      </vt:variant>
      <vt:variant>
        <vt:lpstr>Tema</vt:lpstr>
      </vt:variant>
      <vt:variant>
        <vt:i4>1</vt:i4>
      </vt:variant>
      <vt:variant>
        <vt:lpstr>Slayt Başlıkları</vt:lpstr>
      </vt:variant>
      <vt:variant>
        <vt:i4>23</vt:i4>
      </vt:variant>
    </vt:vector>
  </HeadingPairs>
  <TitlesOfParts>
    <vt:vector size="30" baseType="lpstr">
      <vt:lpstr>Arial</vt:lpstr>
      <vt:lpstr>Calibri</vt:lpstr>
      <vt:lpstr>Century Gothic</vt:lpstr>
      <vt:lpstr>Courier New</vt:lpstr>
      <vt:lpstr>Palatino Linotype</vt:lpstr>
      <vt:lpstr>Tahoma</vt:lpstr>
      <vt:lpstr>Üst Düzey</vt:lpstr>
      <vt:lpstr>PowerPoint Sunusu</vt:lpstr>
      <vt:lpstr>Maliyet</vt:lpstr>
      <vt:lpstr>Maliyet</vt:lpstr>
      <vt:lpstr>Sabit Maliyet</vt:lpstr>
      <vt:lpstr>Sabit Maliyet</vt:lpstr>
      <vt:lpstr>Sabit Maliyet</vt:lpstr>
      <vt:lpstr>Değişken Maliyet</vt:lpstr>
      <vt:lpstr>Değişken Maliyet</vt:lpstr>
      <vt:lpstr>Toplam Maliyet Türleri</vt:lpstr>
      <vt:lpstr>Toplam Maliyet Türleri</vt:lpstr>
      <vt:lpstr>Ortalama Maliyet Türleri</vt:lpstr>
      <vt:lpstr>Ortalama Değişken Maliyet</vt:lpstr>
      <vt:lpstr>Ortalama Toplam Maliyet</vt:lpstr>
      <vt:lpstr>Marjinal Maliyet</vt:lpstr>
      <vt:lpstr>Kâr</vt:lpstr>
      <vt:lpstr>Başabaş Noktası</vt:lpstr>
      <vt:lpstr>Başabaş Noktası</vt:lpstr>
      <vt:lpstr>Başabaş Noktası</vt:lpstr>
      <vt:lpstr>Başabaş Noktası</vt:lpstr>
      <vt:lpstr>Başabaş Noktası</vt:lpstr>
      <vt:lpstr>Başabaş Noktası</vt:lpstr>
      <vt:lpstr>Başabaş Noktası</vt:lpstr>
      <vt:lpstr>Örnek Soru</vt:lpstr>
    </vt:vector>
  </TitlesOfParts>
  <Company>Toshiba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Mariajose</dc:creator>
  <cp:lastModifiedBy>esra cakır</cp:lastModifiedBy>
  <cp:revision>867</cp:revision>
  <dcterms:created xsi:type="dcterms:W3CDTF">2010-05-23T14:28:12Z</dcterms:created>
  <dcterms:modified xsi:type="dcterms:W3CDTF">2024-09-05T20:32:48Z</dcterms:modified>
</cp:coreProperties>
</file>